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9" r:id="rId4"/>
    <p:sldId id="260" r:id="rId5"/>
    <p:sldId id="258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>
        <p:scale>
          <a:sx n="50" d="100"/>
          <a:sy n="50" d="100"/>
        </p:scale>
        <p:origin x="102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5BEE12-9A5A-01FA-9985-3DB86BDDB7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096DF50-9D0A-A0F5-4CB5-55A749AAF5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25C7A8-6B7C-EC92-DB5E-7E9C0B505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72F0-DF78-4F88-B1BF-6C17071274E5}" type="datetimeFigureOut">
              <a:rPr kumimoji="1" lang="ja-JP" altLang="en-US" smtClean="0"/>
              <a:t>2022/8/18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45CF878-5657-1E30-EBBB-101BE7FEF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140C76-989D-2D5A-5DC4-FDBF8266A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3B3-E89D-4BE2-977C-FFA1F15B9C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6363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280FBE-FF0F-5797-886E-E33C7ACDC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58E2212-5964-2B39-8BEF-10F294A026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4A9345-87DE-53A7-C203-03DD82C18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72F0-DF78-4F88-B1BF-6C17071274E5}" type="datetimeFigureOut">
              <a:rPr kumimoji="1" lang="ja-JP" altLang="en-US" smtClean="0"/>
              <a:t>2022/8/18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B4F9198-64C4-E26E-B5E3-D860F720A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6BB271B-7F22-6DF4-0E3F-6E81A7EDB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3B3-E89D-4BE2-977C-FFA1F15B9C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551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88F59BB-CA47-1BAB-88EE-589BDF9A45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40E6A28-AC27-9ABE-CBAC-800114B89A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B5D235-D93A-300B-32FC-C348402DE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72F0-DF78-4F88-B1BF-6C17071274E5}" type="datetimeFigureOut">
              <a:rPr kumimoji="1" lang="ja-JP" altLang="en-US" smtClean="0"/>
              <a:t>2022/8/18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59A1F7-9D33-E8FD-96F5-29C64F9D1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DF696B-C423-D7BE-DE0D-124881053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3B3-E89D-4BE2-977C-FFA1F15B9C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84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C23279-BB4A-22C7-943D-65EB9F84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BC0664-6BA2-03EB-4889-7A0B3925F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255B0F-3A5B-16F2-0BBE-3EDB83F20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72F0-DF78-4F88-B1BF-6C17071274E5}" type="datetimeFigureOut">
              <a:rPr kumimoji="1" lang="ja-JP" altLang="en-US" smtClean="0"/>
              <a:t>2022/8/18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FB603B-8E68-8015-33D3-B053492B5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1B792F-B375-25DD-5957-8D9B91FAC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3B3-E89D-4BE2-977C-FFA1F15B9C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70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E516DC-DC38-DB55-6C8A-A5C9CF6E8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5585BC2-F7CB-FF01-7E76-84EEA514B8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0F211B-43E4-DB35-8200-E0645672B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72F0-DF78-4F88-B1BF-6C17071274E5}" type="datetimeFigureOut">
              <a:rPr kumimoji="1" lang="ja-JP" altLang="en-US" smtClean="0"/>
              <a:t>2022/8/18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FC8FA1-8ED8-55DA-7B1A-A74931466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47DAF0-F167-A706-0914-0B161D479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3B3-E89D-4BE2-977C-FFA1F15B9C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170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C5C882-02CD-43DE-5075-4661CA076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974B2B-B65D-618B-ED54-4628A64FA1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E6D654D-95DB-63D7-3D27-F16A26D766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E68A39-813A-530A-2471-902D048BD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72F0-DF78-4F88-B1BF-6C17071274E5}" type="datetimeFigureOut">
              <a:rPr kumimoji="1" lang="ja-JP" altLang="en-US" smtClean="0"/>
              <a:t>2022/8/18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71FE3E0-1B2A-DD59-1065-862EFEB1B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5EC6C32-BD97-D8B3-8431-E03A68580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3B3-E89D-4BE2-977C-FFA1F15B9C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5083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88A0F4-7C5E-D824-35A1-F92525C23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1142A39-0177-C098-7A81-8A877F84D1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0FCF350-AA92-499D-36F0-6172C03787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BD33E18-43EA-DB15-36C9-9ECD28BABC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F9D26CC-19E3-6157-3321-9EFB0BB761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E7B0D21-626E-80EA-16A5-8CA2F910E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72F0-DF78-4F88-B1BF-6C17071274E5}" type="datetimeFigureOut">
              <a:rPr kumimoji="1" lang="ja-JP" altLang="en-US" smtClean="0"/>
              <a:t>2022/8/18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F408D64-C544-A02D-FD7E-FC0FC96EE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885C77B-0171-352F-84A1-4CBBABB59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3B3-E89D-4BE2-977C-FFA1F15B9C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069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53691D-97DB-D8DB-0ADE-1FFC137D7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C9716D5-A19A-C8CD-397A-EAD6B110E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72F0-DF78-4F88-B1BF-6C17071274E5}" type="datetimeFigureOut">
              <a:rPr kumimoji="1" lang="ja-JP" altLang="en-US" smtClean="0"/>
              <a:t>2022/8/18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52AFCDE-A0C4-08B6-E2BF-3706D0C17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EBB90DE-C91C-6EE5-FD78-430E8ECD1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3B3-E89D-4BE2-977C-FFA1F15B9C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987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1AC54E5-798D-909F-551D-B9681B6C1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72F0-DF78-4F88-B1BF-6C17071274E5}" type="datetimeFigureOut">
              <a:rPr kumimoji="1" lang="ja-JP" altLang="en-US" smtClean="0"/>
              <a:t>2022/8/18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A2678E1-D414-2391-7998-E16D99998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5BA4644-E562-76AF-ADFC-5AE29A526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3B3-E89D-4BE2-977C-FFA1F15B9C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871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AF5BD7-F85F-FADB-DA4A-659E974B7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D4E744-06CD-2DA5-FA98-E326551D18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E4787E1-F2C6-2E6B-A59E-F940918296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8E1E73B-279A-03EB-904F-DCA89B782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72F0-DF78-4F88-B1BF-6C17071274E5}" type="datetimeFigureOut">
              <a:rPr kumimoji="1" lang="ja-JP" altLang="en-US" smtClean="0"/>
              <a:t>2022/8/18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33007D-A1AE-C3FC-9675-F75CF6DEA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67E9A9A-E979-D6E9-B6AF-A21D9C8DC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3B3-E89D-4BE2-977C-FFA1F15B9C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616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E0045F-DD17-00C0-42D9-0005CFE7B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F99EC7E-C81E-699D-4EA7-95140219AB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5C58B34-EB65-57A8-5DEE-FDA951605D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5A91D86-F85B-63AA-EF3E-3B91859CC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F72F0-DF78-4F88-B1BF-6C17071274E5}" type="datetimeFigureOut">
              <a:rPr kumimoji="1" lang="ja-JP" altLang="en-US" smtClean="0"/>
              <a:t>2022/8/18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9C35FD-F416-A736-DD6A-8A3483DA9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AD760F7-D64E-1E2D-EB28-029D43E48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3B3-E89D-4BE2-977C-FFA1F15B9C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4741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20571ED-BEFA-4334-90CA-ED60E4517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933740E-30B7-309F-40C6-046318D74F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001E8F0-B468-F696-657D-1339CB99F0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F72F0-DF78-4F88-B1BF-6C17071274E5}" type="datetimeFigureOut">
              <a:rPr kumimoji="1" lang="ja-JP" altLang="en-US" smtClean="0"/>
              <a:t>2022/8/18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D9B162-4EC7-DB47-F4B9-FDE038A8E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DFDA51-A56A-0DC8-5ED5-1662E5B9EF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1A3B3-E89D-4BE2-977C-FFA1F15B9C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57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星: 4 pt 33">
            <a:extLst>
              <a:ext uri="{FF2B5EF4-FFF2-40B4-BE49-F238E27FC236}">
                <a16:creationId xmlns:a16="http://schemas.microsoft.com/office/drawing/2014/main" id="{CFBC6BBC-9E26-5D43-2594-566F80574ACB}"/>
              </a:ext>
            </a:extLst>
          </p:cNvPr>
          <p:cNvSpPr/>
          <p:nvPr/>
        </p:nvSpPr>
        <p:spPr bwMode="auto">
          <a:xfrm rot="19800000">
            <a:off x="6811576" y="1272532"/>
            <a:ext cx="1729064" cy="2876156"/>
          </a:xfrm>
          <a:prstGeom prst="star4">
            <a:avLst>
              <a:gd name="adj" fmla="val 3748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星: 4 pt 34">
            <a:extLst>
              <a:ext uri="{FF2B5EF4-FFF2-40B4-BE49-F238E27FC236}">
                <a16:creationId xmlns:a16="http://schemas.microsoft.com/office/drawing/2014/main" id="{7AAFD968-09B0-AB77-9378-C8189981017A}"/>
              </a:ext>
            </a:extLst>
          </p:cNvPr>
          <p:cNvSpPr/>
          <p:nvPr/>
        </p:nvSpPr>
        <p:spPr bwMode="auto">
          <a:xfrm rot="19800000">
            <a:off x="3651360" y="1069735"/>
            <a:ext cx="1729064" cy="2876156"/>
          </a:xfrm>
          <a:prstGeom prst="star4">
            <a:avLst>
              <a:gd name="adj" fmla="val 3748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星: 4 pt 35">
            <a:extLst>
              <a:ext uri="{FF2B5EF4-FFF2-40B4-BE49-F238E27FC236}">
                <a16:creationId xmlns:a16="http://schemas.microsoft.com/office/drawing/2014/main" id="{FCD1D0A4-83FC-5DC9-411D-884D295DCF2D}"/>
              </a:ext>
            </a:extLst>
          </p:cNvPr>
          <p:cNvSpPr/>
          <p:nvPr/>
        </p:nvSpPr>
        <p:spPr bwMode="auto">
          <a:xfrm rot="19800000">
            <a:off x="5727071" y="3505551"/>
            <a:ext cx="1729064" cy="2876156"/>
          </a:xfrm>
          <a:prstGeom prst="star4">
            <a:avLst>
              <a:gd name="adj" fmla="val 3748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EB4C2873-371E-C738-9A5F-B4859CCA8D34}"/>
              </a:ext>
            </a:extLst>
          </p:cNvPr>
          <p:cNvGrpSpPr/>
          <p:nvPr/>
        </p:nvGrpSpPr>
        <p:grpSpPr>
          <a:xfrm>
            <a:off x="469580" y="486663"/>
            <a:ext cx="1847107" cy="2006796"/>
            <a:chOff x="2148607" y="811254"/>
            <a:chExt cx="1847107" cy="2006796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E004C6DB-9DA0-957A-B571-D68ACB681F48}"/>
                </a:ext>
              </a:extLst>
            </p:cNvPr>
            <p:cNvGrpSpPr/>
            <p:nvPr/>
          </p:nvGrpSpPr>
          <p:grpSpPr>
            <a:xfrm>
              <a:off x="2272978" y="857470"/>
              <a:ext cx="1570523" cy="1570521"/>
              <a:chOff x="2272978" y="857470"/>
              <a:chExt cx="1570523" cy="1570521"/>
            </a:xfrm>
          </p:grpSpPr>
          <p:sp>
            <p:nvSpPr>
              <p:cNvPr id="43" name="星: 8 pt 42">
                <a:extLst>
                  <a:ext uri="{FF2B5EF4-FFF2-40B4-BE49-F238E27FC236}">
                    <a16:creationId xmlns:a16="http://schemas.microsoft.com/office/drawing/2014/main" id="{57E24E9E-CCDB-6114-4DD4-C5306809A526}"/>
                  </a:ext>
                </a:extLst>
              </p:cNvPr>
              <p:cNvSpPr/>
              <p:nvPr/>
            </p:nvSpPr>
            <p:spPr bwMode="auto">
              <a:xfrm>
                <a:off x="2272978" y="8574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F0000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C1B4453E-175C-4120-A744-DF600D970234}"/>
                  </a:ext>
                </a:extLst>
              </p:cNvPr>
              <p:cNvSpPr/>
              <p:nvPr/>
            </p:nvSpPr>
            <p:spPr bwMode="auto">
              <a:xfrm rot="2700000">
                <a:off x="2933241" y="10877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E1C874D4-9352-42D7-CCA9-DA627BA836D0}"/>
                  </a:ext>
                </a:extLst>
              </p:cNvPr>
              <p:cNvSpPr/>
              <p:nvPr/>
            </p:nvSpPr>
            <p:spPr bwMode="auto">
              <a:xfrm rot="2700000">
                <a:off x="2605559" y="10984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F2312E04-2E2C-87E8-2A41-44BA20D2DB0A}"/>
                  </a:ext>
                </a:extLst>
              </p:cNvPr>
              <p:cNvSpPr/>
              <p:nvPr/>
            </p:nvSpPr>
            <p:spPr bwMode="auto">
              <a:xfrm rot="2700000">
                <a:off x="3245760" y="11868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00965179-C4AC-6878-9611-3E71A39AE41A}"/>
                  </a:ext>
                </a:extLst>
              </p:cNvPr>
              <p:cNvSpPr/>
              <p:nvPr/>
            </p:nvSpPr>
            <p:spPr bwMode="auto">
              <a:xfrm rot="2700000">
                <a:off x="2506440" y="15145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4853643C-47CA-9688-F152-25F50D7C124B}"/>
                  </a:ext>
                </a:extLst>
              </p:cNvPr>
              <p:cNvSpPr/>
              <p:nvPr/>
            </p:nvSpPr>
            <p:spPr bwMode="auto">
              <a:xfrm rot="2700000">
                <a:off x="3360045" y="15145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3E6B5699-E0C4-CF44-A41D-DCE677089845}"/>
                  </a:ext>
                </a:extLst>
              </p:cNvPr>
              <p:cNvSpPr/>
              <p:nvPr/>
            </p:nvSpPr>
            <p:spPr bwMode="auto">
              <a:xfrm rot="2700000">
                <a:off x="3334153" y="18270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1606FBBC-B1DA-2FD9-C575-9611C795F3F6}"/>
                  </a:ext>
                </a:extLst>
              </p:cNvPr>
              <p:cNvSpPr/>
              <p:nvPr/>
            </p:nvSpPr>
            <p:spPr bwMode="auto">
              <a:xfrm rot="2700000">
                <a:off x="2517167" y="19154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EA15A088-CB6E-0C3B-40E5-74E10872433D}"/>
                  </a:ext>
                </a:extLst>
              </p:cNvPr>
              <p:cNvSpPr/>
              <p:nvPr/>
            </p:nvSpPr>
            <p:spPr bwMode="auto">
              <a:xfrm rot="2700000">
                <a:off x="2933242" y="19413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3C72E7A7-7B61-F2F1-FD25-9A9DB74DB3CD}"/>
                  </a:ext>
                </a:extLst>
              </p:cNvPr>
              <p:cNvSpPr/>
              <p:nvPr/>
            </p:nvSpPr>
            <p:spPr bwMode="auto">
              <a:xfrm>
                <a:off x="2814230" y="8703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9887904B-5D2D-4AAB-9C32-0986B3520ABC}"/>
                  </a:ext>
                </a:extLst>
              </p:cNvPr>
              <p:cNvSpPr/>
              <p:nvPr/>
            </p:nvSpPr>
            <p:spPr bwMode="auto">
              <a:xfrm>
                <a:off x="3314614" y="10363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C1E904D2-7EC6-C086-68BD-7E0D79ED1836}"/>
                  </a:ext>
                </a:extLst>
              </p:cNvPr>
              <p:cNvSpPr/>
              <p:nvPr/>
            </p:nvSpPr>
            <p:spPr bwMode="auto">
              <a:xfrm>
                <a:off x="2454034" y="10371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FF0F2EE7-EC99-4AB5-0F15-D58964EAC3F7}"/>
                  </a:ext>
                </a:extLst>
              </p:cNvPr>
              <p:cNvSpPr/>
              <p:nvPr/>
            </p:nvSpPr>
            <p:spPr bwMode="auto">
              <a:xfrm>
                <a:off x="3664779" y="13949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7120A1F5-50D4-6D46-B55B-B02C216F6125}"/>
                  </a:ext>
                </a:extLst>
              </p:cNvPr>
              <p:cNvSpPr/>
              <p:nvPr/>
            </p:nvSpPr>
            <p:spPr bwMode="auto">
              <a:xfrm>
                <a:off x="2287297" y="13999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3E3ADE08-E8E3-6B9B-926C-DB19603722EB}"/>
                  </a:ext>
                </a:extLst>
              </p:cNvPr>
              <p:cNvSpPr/>
              <p:nvPr/>
            </p:nvSpPr>
            <p:spPr bwMode="auto">
              <a:xfrm>
                <a:off x="3315138" y="18975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B1C53A79-ED0C-C98B-D091-0B540F2D6391}"/>
                  </a:ext>
                </a:extLst>
              </p:cNvPr>
              <p:cNvSpPr/>
              <p:nvPr/>
            </p:nvSpPr>
            <p:spPr bwMode="auto">
              <a:xfrm>
                <a:off x="2454141" y="19020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273DA9F9-4CD9-BB54-C24D-34DD3639B1C9}"/>
                  </a:ext>
                </a:extLst>
              </p:cNvPr>
              <p:cNvSpPr/>
              <p:nvPr/>
            </p:nvSpPr>
            <p:spPr bwMode="auto">
              <a:xfrm>
                <a:off x="2814674" y="22493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24ADF2F-837D-A3D1-C19B-582509B19756}"/>
                  </a:ext>
                </a:extLst>
              </p:cNvPr>
              <p:cNvSpPr/>
              <p:nvPr/>
            </p:nvSpPr>
            <p:spPr bwMode="auto">
              <a:xfrm flipV="1">
                <a:off x="2881461" y="16365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5BFCBF45-AAE9-428E-6A40-D1876211C21B}"/>
                  </a:ext>
                </a:extLst>
              </p:cNvPr>
              <p:cNvSpPr/>
              <p:nvPr/>
            </p:nvSpPr>
            <p:spPr bwMode="auto">
              <a:xfrm rot="16200000" flipV="1">
                <a:off x="3095524" y="1424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80253BCB-4ACC-53F1-27DA-08F57880EFD5}"/>
                  </a:ext>
                </a:extLst>
              </p:cNvPr>
              <p:cNvSpPr/>
              <p:nvPr/>
            </p:nvSpPr>
            <p:spPr bwMode="auto">
              <a:xfrm rot="18900000" flipV="1">
                <a:off x="3034665" y="15768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12CB39FF-9F84-4134-9E10-DE77DBBE0314}"/>
                  </a:ext>
                </a:extLst>
              </p:cNvPr>
              <p:cNvSpPr/>
              <p:nvPr/>
            </p:nvSpPr>
            <p:spPr bwMode="auto">
              <a:xfrm rot="8100000" flipV="1">
                <a:off x="2730512" y="12763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A424324E-2F51-1496-7446-86D3FA28BBE9}"/>
                  </a:ext>
                </a:extLst>
              </p:cNvPr>
              <p:cNvSpPr/>
              <p:nvPr/>
            </p:nvSpPr>
            <p:spPr bwMode="auto">
              <a:xfrm rot="5400000" flipV="1">
                <a:off x="2669840" y="14295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6C3C5638-A34E-FFF5-3D40-1D280128647E}"/>
                  </a:ext>
                </a:extLst>
              </p:cNvPr>
              <p:cNvSpPr/>
              <p:nvPr/>
            </p:nvSpPr>
            <p:spPr bwMode="auto">
              <a:xfrm rot="10800000" flipV="1">
                <a:off x="2883794" y="12116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405087CC-D972-F3DB-D0E0-B6AB51D60E2D}"/>
                </a:ext>
              </a:extLst>
            </p:cNvPr>
            <p:cNvGrpSpPr/>
            <p:nvPr/>
          </p:nvGrpSpPr>
          <p:grpSpPr>
            <a:xfrm>
              <a:off x="2148607" y="811254"/>
              <a:ext cx="1847107" cy="2006796"/>
              <a:chOff x="-37659" y="2320049"/>
              <a:chExt cx="2204574" cy="2395167"/>
            </a:xfrm>
          </p:grpSpPr>
          <p:sp>
            <p:nvSpPr>
              <p:cNvPr id="40" name="星: 4 pt 39">
                <a:extLst>
                  <a:ext uri="{FF2B5EF4-FFF2-40B4-BE49-F238E27FC236}">
                    <a16:creationId xmlns:a16="http://schemas.microsoft.com/office/drawing/2014/main" id="{298030F4-BC1A-12D6-621C-E6E7BBBC6B4F}"/>
                  </a:ext>
                </a:extLst>
              </p:cNvPr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星: 4 pt 40">
                <a:extLst>
                  <a:ext uri="{FF2B5EF4-FFF2-40B4-BE49-F238E27FC236}">
                    <a16:creationId xmlns:a16="http://schemas.microsoft.com/office/drawing/2014/main" id="{6D3BFD14-6577-D190-24E6-518DEF24A44D}"/>
                  </a:ext>
                </a:extLst>
              </p:cNvPr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星: 4 pt 41">
                <a:extLst>
                  <a:ext uri="{FF2B5EF4-FFF2-40B4-BE49-F238E27FC236}">
                    <a16:creationId xmlns:a16="http://schemas.microsoft.com/office/drawing/2014/main" id="{3B229D52-B97A-0240-867C-E785E7F1F86E}"/>
                  </a:ext>
                </a:extLst>
              </p:cNvPr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3CA292A-BDC5-1282-5AC6-F33A05A1E284}"/>
              </a:ext>
            </a:extLst>
          </p:cNvPr>
          <p:cNvGrpSpPr/>
          <p:nvPr/>
        </p:nvGrpSpPr>
        <p:grpSpPr>
          <a:xfrm>
            <a:off x="8272562" y="4821671"/>
            <a:ext cx="1847107" cy="2006796"/>
            <a:chOff x="5908757" y="2768240"/>
            <a:chExt cx="1847107" cy="2006796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011832AE-B3C6-593E-42A3-284FABAB5FB2}"/>
                </a:ext>
              </a:extLst>
            </p:cNvPr>
            <p:cNvGrpSpPr/>
            <p:nvPr/>
          </p:nvGrpSpPr>
          <p:grpSpPr>
            <a:xfrm>
              <a:off x="6019478" y="2775170"/>
              <a:ext cx="1570523" cy="1570521"/>
              <a:chOff x="6019478" y="2775170"/>
              <a:chExt cx="1570523" cy="1570521"/>
            </a:xfrm>
          </p:grpSpPr>
          <p:sp>
            <p:nvSpPr>
              <p:cNvPr id="72" name="星: 8 pt 71">
                <a:extLst>
                  <a:ext uri="{FF2B5EF4-FFF2-40B4-BE49-F238E27FC236}">
                    <a16:creationId xmlns:a16="http://schemas.microsoft.com/office/drawing/2014/main" id="{8DD3B228-87C1-5FB3-488F-99A317A8EB59}"/>
                  </a:ext>
                </a:extLst>
              </p:cNvPr>
              <p:cNvSpPr/>
              <p:nvPr/>
            </p:nvSpPr>
            <p:spPr bwMode="auto">
              <a:xfrm>
                <a:off x="6019478" y="27751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0000CC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4FAD4324-F7D7-D401-AF2A-757804A8DF40}"/>
                  </a:ext>
                </a:extLst>
              </p:cNvPr>
              <p:cNvSpPr/>
              <p:nvPr/>
            </p:nvSpPr>
            <p:spPr bwMode="auto">
              <a:xfrm rot="2700000">
                <a:off x="6679741" y="30054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986906-C059-6889-655F-F45402D24E32}"/>
                  </a:ext>
                </a:extLst>
              </p:cNvPr>
              <p:cNvSpPr/>
              <p:nvPr/>
            </p:nvSpPr>
            <p:spPr bwMode="auto">
              <a:xfrm rot="2700000">
                <a:off x="6352059" y="30161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117E8B6A-FDF0-2935-A928-63BDC9ED85F7}"/>
                  </a:ext>
                </a:extLst>
              </p:cNvPr>
              <p:cNvSpPr/>
              <p:nvPr/>
            </p:nvSpPr>
            <p:spPr bwMode="auto">
              <a:xfrm rot="2700000">
                <a:off x="6992260" y="31045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49169F3F-2F0F-1244-EAC2-4D7253D690A8}"/>
                  </a:ext>
                </a:extLst>
              </p:cNvPr>
              <p:cNvSpPr/>
              <p:nvPr/>
            </p:nvSpPr>
            <p:spPr bwMode="auto">
              <a:xfrm rot="2700000">
                <a:off x="6252940" y="34322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E7D10871-E535-FD73-7776-A2F637747B0F}"/>
                  </a:ext>
                </a:extLst>
              </p:cNvPr>
              <p:cNvSpPr/>
              <p:nvPr/>
            </p:nvSpPr>
            <p:spPr bwMode="auto">
              <a:xfrm rot="2700000">
                <a:off x="7106545" y="34322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34E2BB35-28BE-95FE-EFC8-B7272B1B938C}"/>
                  </a:ext>
                </a:extLst>
              </p:cNvPr>
              <p:cNvSpPr/>
              <p:nvPr/>
            </p:nvSpPr>
            <p:spPr bwMode="auto">
              <a:xfrm rot="2700000">
                <a:off x="7080653" y="37447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A47DFE99-8C1D-EA4D-A698-BB625677D9F6}"/>
                  </a:ext>
                </a:extLst>
              </p:cNvPr>
              <p:cNvSpPr/>
              <p:nvPr/>
            </p:nvSpPr>
            <p:spPr bwMode="auto">
              <a:xfrm rot="2700000">
                <a:off x="6263667" y="38331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CAF4EF90-AA65-5A07-4E44-22B6DD4DF10F}"/>
                  </a:ext>
                </a:extLst>
              </p:cNvPr>
              <p:cNvSpPr/>
              <p:nvPr/>
            </p:nvSpPr>
            <p:spPr bwMode="auto">
              <a:xfrm rot="2700000">
                <a:off x="6679742" y="38590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52474EB2-66A8-9030-8D7B-935E75258478}"/>
                  </a:ext>
                </a:extLst>
              </p:cNvPr>
              <p:cNvSpPr/>
              <p:nvPr/>
            </p:nvSpPr>
            <p:spPr bwMode="auto">
              <a:xfrm>
                <a:off x="6560730" y="27880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58E59593-C5F0-5AB7-05D7-15C2AA6ACF12}"/>
                  </a:ext>
                </a:extLst>
              </p:cNvPr>
              <p:cNvSpPr/>
              <p:nvPr/>
            </p:nvSpPr>
            <p:spPr bwMode="auto">
              <a:xfrm>
                <a:off x="7061114" y="29540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599DF65A-BC25-670E-A1E0-6F10D907DD7F}"/>
                  </a:ext>
                </a:extLst>
              </p:cNvPr>
              <p:cNvSpPr/>
              <p:nvPr/>
            </p:nvSpPr>
            <p:spPr bwMode="auto">
              <a:xfrm>
                <a:off x="6200534" y="29548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A1A31E0D-821D-F4E3-948E-2EF2DE24F4B0}"/>
                  </a:ext>
                </a:extLst>
              </p:cNvPr>
              <p:cNvSpPr/>
              <p:nvPr/>
            </p:nvSpPr>
            <p:spPr bwMode="auto">
              <a:xfrm>
                <a:off x="7411279" y="33126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86B863EF-23A6-29D2-F6C3-859A3FE558A0}"/>
                  </a:ext>
                </a:extLst>
              </p:cNvPr>
              <p:cNvSpPr/>
              <p:nvPr/>
            </p:nvSpPr>
            <p:spPr bwMode="auto">
              <a:xfrm>
                <a:off x="6033797" y="33176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555C27B6-B508-7B2B-ED8B-808E84EA0CE9}"/>
                  </a:ext>
                </a:extLst>
              </p:cNvPr>
              <p:cNvSpPr/>
              <p:nvPr/>
            </p:nvSpPr>
            <p:spPr bwMode="auto">
              <a:xfrm>
                <a:off x="7061638" y="38152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1834F2F3-A279-C1B6-BE19-F85456702572}"/>
                  </a:ext>
                </a:extLst>
              </p:cNvPr>
              <p:cNvSpPr/>
              <p:nvPr/>
            </p:nvSpPr>
            <p:spPr bwMode="auto">
              <a:xfrm>
                <a:off x="6200641" y="38197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0637DCFA-DBCA-AD0C-80C3-B8E85165992D}"/>
                  </a:ext>
                </a:extLst>
              </p:cNvPr>
              <p:cNvSpPr/>
              <p:nvPr/>
            </p:nvSpPr>
            <p:spPr bwMode="auto">
              <a:xfrm>
                <a:off x="6561174" y="41670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001BC374-473A-6C2C-42FA-5A6AF04ECC0B}"/>
                  </a:ext>
                </a:extLst>
              </p:cNvPr>
              <p:cNvSpPr/>
              <p:nvPr/>
            </p:nvSpPr>
            <p:spPr bwMode="auto">
              <a:xfrm flipV="1">
                <a:off x="6627961" y="35542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5871D9D9-C378-D2F9-3F45-5D3E074096A7}"/>
                  </a:ext>
                </a:extLst>
              </p:cNvPr>
              <p:cNvSpPr/>
              <p:nvPr/>
            </p:nvSpPr>
            <p:spPr bwMode="auto">
              <a:xfrm rot="16200000" flipV="1">
                <a:off x="6842024" y="33420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9F719863-34A8-13F4-AB96-21E9AEE16BB6}"/>
                  </a:ext>
                </a:extLst>
              </p:cNvPr>
              <p:cNvSpPr/>
              <p:nvPr/>
            </p:nvSpPr>
            <p:spPr bwMode="auto">
              <a:xfrm rot="18900000" flipV="1">
                <a:off x="6781165" y="34945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39AB5713-7A15-CB24-5EFA-4A72F3DFF07E}"/>
                  </a:ext>
                </a:extLst>
              </p:cNvPr>
              <p:cNvSpPr/>
              <p:nvPr/>
            </p:nvSpPr>
            <p:spPr bwMode="auto">
              <a:xfrm rot="8100000" flipV="1">
                <a:off x="6477012" y="31940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2FC2B38A-E781-B84A-E02C-351A00CE6D8D}"/>
                  </a:ext>
                </a:extLst>
              </p:cNvPr>
              <p:cNvSpPr/>
              <p:nvPr/>
            </p:nvSpPr>
            <p:spPr bwMode="auto">
              <a:xfrm rot="5400000" flipV="1">
                <a:off x="6416340" y="33472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DD4A935-1416-69DB-F357-05E7C9DB8091}"/>
                  </a:ext>
                </a:extLst>
              </p:cNvPr>
              <p:cNvSpPr/>
              <p:nvPr/>
            </p:nvSpPr>
            <p:spPr bwMode="auto">
              <a:xfrm rot="10800000" flipV="1">
                <a:off x="6630294" y="31293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02946B45-8A64-0C2B-1105-932B683DBECE}"/>
                </a:ext>
              </a:extLst>
            </p:cNvPr>
            <p:cNvGrpSpPr/>
            <p:nvPr/>
          </p:nvGrpSpPr>
          <p:grpSpPr>
            <a:xfrm>
              <a:off x="5908757" y="2768240"/>
              <a:ext cx="1847107" cy="2006796"/>
              <a:chOff x="-37659" y="2320049"/>
              <a:chExt cx="2204574" cy="2395167"/>
            </a:xfrm>
          </p:grpSpPr>
          <p:sp>
            <p:nvSpPr>
              <p:cNvPr id="69" name="星: 4 pt 68">
                <a:extLst>
                  <a:ext uri="{FF2B5EF4-FFF2-40B4-BE49-F238E27FC236}">
                    <a16:creationId xmlns:a16="http://schemas.microsoft.com/office/drawing/2014/main" id="{59BD01D0-E0D3-5B68-728F-31E0975E5DF1}"/>
                  </a:ext>
                </a:extLst>
              </p:cNvPr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星: 4 pt 69">
                <a:extLst>
                  <a:ext uri="{FF2B5EF4-FFF2-40B4-BE49-F238E27FC236}">
                    <a16:creationId xmlns:a16="http://schemas.microsoft.com/office/drawing/2014/main" id="{61EE9537-1ECC-2269-80A3-6969B46A695A}"/>
                  </a:ext>
                </a:extLst>
              </p:cNvPr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星: 4 pt 70">
                <a:extLst>
                  <a:ext uri="{FF2B5EF4-FFF2-40B4-BE49-F238E27FC236}">
                    <a16:creationId xmlns:a16="http://schemas.microsoft.com/office/drawing/2014/main" id="{9E0D2B61-9081-CDF9-8E84-28AD6F950992}"/>
                  </a:ext>
                </a:extLst>
              </p:cNvPr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D787E9B3-FB68-8BE3-3B61-EF25F420C124}"/>
              </a:ext>
            </a:extLst>
          </p:cNvPr>
          <p:cNvGrpSpPr/>
          <p:nvPr/>
        </p:nvGrpSpPr>
        <p:grpSpPr>
          <a:xfrm>
            <a:off x="9487103" y="510969"/>
            <a:ext cx="1847107" cy="2006796"/>
            <a:chOff x="7814469" y="811254"/>
            <a:chExt cx="1847107" cy="2006796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D8EC305B-12D1-95BA-29CC-8B6FC4DC6E65}"/>
                </a:ext>
              </a:extLst>
            </p:cNvPr>
            <p:cNvGrpSpPr/>
            <p:nvPr/>
          </p:nvGrpSpPr>
          <p:grpSpPr>
            <a:xfrm>
              <a:off x="7911778" y="857470"/>
              <a:ext cx="1570523" cy="1570521"/>
              <a:chOff x="7911778" y="857470"/>
              <a:chExt cx="1570523" cy="1570521"/>
            </a:xfrm>
          </p:grpSpPr>
          <p:sp>
            <p:nvSpPr>
              <p:cNvPr id="101" name="星: 8 pt 100">
                <a:extLst>
                  <a:ext uri="{FF2B5EF4-FFF2-40B4-BE49-F238E27FC236}">
                    <a16:creationId xmlns:a16="http://schemas.microsoft.com/office/drawing/2014/main" id="{D70D71D1-734F-189B-4FD1-8A43060A0F51}"/>
                  </a:ext>
                </a:extLst>
              </p:cNvPr>
              <p:cNvSpPr/>
              <p:nvPr/>
            </p:nvSpPr>
            <p:spPr bwMode="auto">
              <a:xfrm>
                <a:off x="7911778" y="857470"/>
                <a:ext cx="1570523" cy="1570521"/>
              </a:xfrm>
              <a:prstGeom prst="star8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rgbClr val="F2F2F2"/>
                  </a:gs>
                </a:gsLst>
                <a:lin ang="5400000" scaled="1"/>
              </a:gra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BC592024-5ADA-8715-E4EA-7D157FF8874D}"/>
                  </a:ext>
                </a:extLst>
              </p:cNvPr>
              <p:cNvSpPr/>
              <p:nvPr/>
            </p:nvSpPr>
            <p:spPr bwMode="auto">
              <a:xfrm rot="2700000">
                <a:off x="8572041" y="1087716"/>
                <a:ext cx="250014" cy="250014"/>
              </a:xfrm>
              <a:custGeom>
                <a:avLst/>
                <a:gdLst>
                  <a:gd name="connsiteX0" fmla="*/ 0 w 355570"/>
                  <a:gd name="connsiteY0" fmla="*/ 0 h 355570"/>
                  <a:gd name="connsiteX1" fmla="*/ 355570 w 355570"/>
                  <a:gd name="connsiteY1" fmla="*/ 0 h 355570"/>
                  <a:gd name="connsiteX2" fmla="*/ 0 w 355570"/>
                  <a:gd name="connsiteY2" fmla="*/ 355570 h 355570"/>
                  <a:gd name="connsiteX3" fmla="*/ 0 w 355570"/>
                  <a:gd name="connsiteY3" fmla="*/ 0 h 355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0">
                    <a:moveTo>
                      <a:pt x="0" y="0"/>
                    </a:moveTo>
                    <a:lnTo>
                      <a:pt x="355570" y="0"/>
                    </a:lnTo>
                    <a:lnTo>
                      <a:pt x="0" y="3555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D58244E-8AD1-41F5-03A0-32E0E86F7CB9}"/>
                  </a:ext>
                </a:extLst>
              </p:cNvPr>
              <p:cNvSpPr/>
              <p:nvPr/>
            </p:nvSpPr>
            <p:spPr bwMode="auto">
              <a:xfrm rot="2700000">
                <a:off x="8244359" y="1098440"/>
                <a:ext cx="176786" cy="353574"/>
              </a:xfrm>
              <a:custGeom>
                <a:avLst/>
                <a:gdLst>
                  <a:gd name="connsiteX0" fmla="*/ 0 w 251425"/>
                  <a:gd name="connsiteY0" fmla="*/ 251426 h 502852"/>
                  <a:gd name="connsiteX1" fmla="*/ 251425 w 251425"/>
                  <a:gd name="connsiteY1" fmla="*/ 0 h 502852"/>
                  <a:gd name="connsiteX2" fmla="*/ 251425 w 251425"/>
                  <a:gd name="connsiteY2" fmla="*/ 502852 h 502852"/>
                  <a:gd name="connsiteX3" fmla="*/ 0 w 251425"/>
                  <a:gd name="connsiteY3" fmla="*/ 251426 h 502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5" h="502852">
                    <a:moveTo>
                      <a:pt x="0" y="251426"/>
                    </a:moveTo>
                    <a:lnTo>
                      <a:pt x="251425" y="0"/>
                    </a:lnTo>
                    <a:lnTo>
                      <a:pt x="251425" y="502852"/>
                    </a:lnTo>
                    <a:lnTo>
                      <a:pt x="0" y="2514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832ED116-680A-7CE2-4B75-6A4A9672ADAF}"/>
                  </a:ext>
                </a:extLst>
              </p:cNvPr>
              <p:cNvSpPr/>
              <p:nvPr/>
            </p:nvSpPr>
            <p:spPr bwMode="auto">
              <a:xfrm rot="2700000">
                <a:off x="8884560" y="1186832"/>
                <a:ext cx="353575" cy="176788"/>
              </a:xfrm>
              <a:custGeom>
                <a:avLst/>
                <a:gdLst>
                  <a:gd name="connsiteX0" fmla="*/ 0 w 502854"/>
                  <a:gd name="connsiteY0" fmla="*/ 251427 h 251427"/>
                  <a:gd name="connsiteX1" fmla="*/ 251427 w 502854"/>
                  <a:gd name="connsiteY1" fmla="*/ 0 h 251427"/>
                  <a:gd name="connsiteX2" fmla="*/ 502854 w 502854"/>
                  <a:gd name="connsiteY2" fmla="*/ 251427 h 251427"/>
                  <a:gd name="connsiteX3" fmla="*/ 0 w 502854"/>
                  <a:gd name="connsiteY3" fmla="*/ 251427 h 25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4" h="251427">
                    <a:moveTo>
                      <a:pt x="0" y="251427"/>
                    </a:moveTo>
                    <a:lnTo>
                      <a:pt x="251427" y="0"/>
                    </a:lnTo>
                    <a:lnTo>
                      <a:pt x="502854" y="251427"/>
                    </a:lnTo>
                    <a:lnTo>
                      <a:pt x="0" y="251427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32B78208-EFEA-590B-FD5D-4CE382FB7310}"/>
                  </a:ext>
                </a:extLst>
              </p:cNvPr>
              <p:cNvSpPr/>
              <p:nvPr/>
            </p:nvSpPr>
            <p:spPr bwMode="auto">
              <a:xfrm rot="2700000">
                <a:off x="8145240" y="1514517"/>
                <a:ext cx="250015" cy="250015"/>
              </a:xfrm>
              <a:custGeom>
                <a:avLst/>
                <a:gdLst>
                  <a:gd name="connsiteX0" fmla="*/ 0 w 355572"/>
                  <a:gd name="connsiteY0" fmla="*/ 0 h 355571"/>
                  <a:gd name="connsiteX1" fmla="*/ 355572 w 355572"/>
                  <a:gd name="connsiteY1" fmla="*/ 355571 h 355571"/>
                  <a:gd name="connsiteX2" fmla="*/ 0 w 355572"/>
                  <a:gd name="connsiteY2" fmla="*/ 355571 h 355571"/>
                  <a:gd name="connsiteX3" fmla="*/ 0 w 355572"/>
                  <a:gd name="connsiteY3" fmla="*/ 0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2" h="355571">
                    <a:moveTo>
                      <a:pt x="0" y="0"/>
                    </a:moveTo>
                    <a:lnTo>
                      <a:pt x="355572" y="355571"/>
                    </a:lnTo>
                    <a:lnTo>
                      <a:pt x="0" y="3555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CC942CC0-4A51-490C-B791-EC1F47B1F33B}"/>
                  </a:ext>
                </a:extLst>
              </p:cNvPr>
              <p:cNvSpPr/>
              <p:nvPr/>
            </p:nvSpPr>
            <p:spPr bwMode="auto">
              <a:xfrm rot="2700000">
                <a:off x="8998845" y="1514517"/>
                <a:ext cx="250013" cy="250014"/>
              </a:xfrm>
              <a:custGeom>
                <a:avLst/>
                <a:gdLst>
                  <a:gd name="connsiteX0" fmla="*/ 0 w 355569"/>
                  <a:gd name="connsiteY0" fmla="*/ 0 h 355569"/>
                  <a:gd name="connsiteX1" fmla="*/ 355569 w 355569"/>
                  <a:gd name="connsiteY1" fmla="*/ 0 h 355569"/>
                  <a:gd name="connsiteX2" fmla="*/ 355569 w 355569"/>
                  <a:gd name="connsiteY2" fmla="*/ 355569 h 355569"/>
                  <a:gd name="connsiteX3" fmla="*/ 0 w 355569"/>
                  <a:gd name="connsiteY3" fmla="*/ 0 h 35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69" h="355569">
                    <a:moveTo>
                      <a:pt x="0" y="0"/>
                    </a:moveTo>
                    <a:lnTo>
                      <a:pt x="355569" y="0"/>
                    </a:lnTo>
                    <a:lnTo>
                      <a:pt x="355569" y="355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C1007626-E3D0-8BB3-DCEF-393B82554659}"/>
                  </a:ext>
                </a:extLst>
              </p:cNvPr>
              <p:cNvSpPr/>
              <p:nvPr/>
            </p:nvSpPr>
            <p:spPr bwMode="auto">
              <a:xfrm rot="2700000">
                <a:off x="8972953" y="1827035"/>
                <a:ext cx="176787" cy="353575"/>
              </a:xfrm>
              <a:custGeom>
                <a:avLst/>
                <a:gdLst>
                  <a:gd name="connsiteX0" fmla="*/ 0 w 251427"/>
                  <a:gd name="connsiteY0" fmla="*/ 0 h 502853"/>
                  <a:gd name="connsiteX1" fmla="*/ 251427 w 251427"/>
                  <a:gd name="connsiteY1" fmla="*/ 251427 h 502853"/>
                  <a:gd name="connsiteX2" fmla="*/ 0 w 251427"/>
                  <a:gd name="connsiteY2" fmla="*/ 502853 h 502853"/>
                  <a:gd name="connsiteX3" fmla="*/ 0 w 251427"/>
                  <a:gd name="connsiteY3" fmla="*/ 0 h 502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427" h="502853">
                    <a:moveTo>
                      <a:pt x="0" y="0"/>
                    </a:moveTo>
                    <a:lnTo>
                      <a:pt x="251427" y="251427"/>
                    </a:lnTo>
                    <a:lnTo>
                      <a:pt x="0" y="5028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38B7C7A5-AA0D-F4F0-C662-FEA057588A56}"/>
                  </a:ext>
                </a:extLst>
              </p:cNvPr>
              <p:cNvSpPr/>
              <p:nvPr/>
            </p:nvSpPr>
            <p:spPr bwMode="auto">
              <a:xfrm rot="2700000">
                <a:off x="8155967" y="1915427"/>
                <a:ext cx="353573" cy="176786"/>
              </a:xfrm>
              <a:custGeom>
                <a:avLst/>
                <a:gdLst>
                  <a:gd name="connsiteX0" fmla="*/ 0 w 502851"/>
                  <a:gd name="connsiteY0" fmla="*/ 0 h 251425"/>
                  <a:gd name="connsiteX1" fmla="*/ 502851 w 502851"/>
                  <a:gd name="connsiteY1" fmla="*/ 0 h 251425"/>
                  <a:gd name="connsiteX2" fmla="*/ 251425 w 502851"/>
                  <a:gd name="connsiteY2" fmla="*/ 251425 h 251425"/>
                  <a:gd name="connsiteX3" fmla="*/ 0 w 502851"/>
                  <a:gd name="connsiteY3" fmla="*/ 0 h 251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2851" h="251425">
                    <a:moveTo>
                      <a:pt x="0" y="0"/>
                    </a:moveTo>
                    <a:lnTo>
                      <a:pt x="502851" y="0"/>
                    </a:lnTo>
                    <a:lnTo>
                      <a:pt x="251425" y="2514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A401E68C-BDDA-7E3F-CD0B-921959B449C2}"/>
                  </a:ext>
                </a:extLst>
              </p:cNvPr>
              <p:cNvSpPr/>
              <p:nvPr/>
            </p:nvSpPr>
            <p:spPr bwMode="auto">
              <a:xfrm rot="2700000">
                <a:off x="8572042" y="1941317"/>
                <a:ext cx="250014" cy="250015"/>
              </a:xfrm>
              <a:custGeom>
                <a:avLst/>
                <a:gdLst>
                  <a:gd name="connsiteX0" fmla="*/ 0 w 355570"/>
                  <a:gd name="connsiteY0" fmla="*/ 355571 h 355571"/>
                  <a:gd name="connsiteX1" fmla="*/ 355570 w 355570"/>
                  <a:gd name="connsiteY1" fmla="*/ 0 h 355571"/>
                  <a:gd name="connsiteX2" fmla="*/ 355570 w 355570"/>
                  <a:gd name="connsiteY2" fmla="*/ 355571 h 355571"/>
                  <a:gd name="connsiteX3" fmla="*/ 0 w 355570"/>
                  <a:gd name="connsiteY3" fmla="*/ 355571 h 35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5570" h="355571">
                    <a:moveTo>
                      <a:pt x="0" y="355571"/>
                    </a:moveTo>
                    <a:lnTo>
                      <a:pt x="355570" y="0"/>
                    </a:lnTo>
                    <a:lnTo>
                      <a:pt x="355570" y="355571"/>
                    </a:lnTo>
                    <a:lnTo>
                      <a:pt x="0" y="355571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8B878EBC-E4AC-B467-F315-0BDA2248DDE0}"/>
                  </a:ext>
                </a:extLst>
              </p:cNvPr>
              <p:cNvSpPr/>
              <p:nvPr/>
            </p:nvSpPr>
            <p:spPr bwMode="auto">
              <a:xfrm>
                <a:off x="8453030" y="870386"/>
                <a:ext cx="483640" cy="158723"/>
              </a:xfrm>
              <a:custGeom>
                <a:avLst/>
                <a:gdLst>
                  <a:gd name="connsiteX0" fmla="*/ 291919 w 583519"/>
                  <a:gd name="connsiteY0" fmla="*/ 0 h 191502"/>
                  <a:gd name="connsiteX1" fmla="*/ 583519 w 583519"/>
                  <a:gd name="connsiteY1" fmla="*/ 191293 h 191502"/>
                  <a:gd name="connsiteX2" fmla="*/ 289742 w 583519"/>
                  <a:gd name="connsiteY2" fmla="*/ 179871 h 191502"/>
                  <a:gd name="connsiteX3" fmla="*/ 0 w 583519"/>
                  <a:gd name="connsiteY3" fmla="*/ 191502 h 191502"/>
                  <a:gd name="connsiteX4" fmla="*/ 291919 w 583519"/>
                  <a:gd name="connsiteY4" fmla="*/ 0 h 1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19" h="191502">
                    <a:moveTo>
                      <a:pt x="291919" y="0"/>
                    </a:moveTo>
                    <a:lnTo>
                      <a:pt x="583519" y="191293"/>
                    </a:lnTo>
                    <a:lnTo>
                      <a:pt x="289742" y="179871"/>
                    </a:lnTo>
                    <a:lnTo>
                      <a:pt x="0" y="191502"/>
                    </a:lnTo>
                    <a:lnTo>
                      <a:pt x="291919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24442EF7-8E80-87C2-ACA4-E4706815328F}"/>
                  </a:ext>
                </a:extLst>
              </p:cNvPr>
              <p:cNvSpPr/>
              <p:nvPr/>
            </p:nvSpPr>
            <p:spPr bwMode="auto">
              <a:xfrm>
                <a:off x="8953414" y="1036333"/>
                <a:ext cx="344426" cy="344127"/>
              </a:xfrm>
              <a:custGeom>
                <a:avLst/>
                <a:gdLst>
                  <a:gd name="connsiteX0" fmla="*/ 0 w 415555"/>
                  <a:gd name="connsiteY0" fmla="*/ 0 h 415194"/>
                  <a:gd name="connsiteX1" fmla="*/ 344160 w 415555"/>
                  <a:gd name="connsiteY1" fmla="*/ 71490 h 415194"/>
                  <a:gd name="connsiteX2" fmla="*/ 415555 w 415555"/>
                  <a:gd name="connsiteY2" fmla="*/ 415194 h 415194"/>
                  <a:gd name="connsiteX3" fmla="*/ 214937 w 415555"/>
                  <a:gd name="connsiteY3" fmla="*/ 198346 h 415194"/>
                  <a:gd name="connsiteX4" fmla="*/ 0 w 415555"/>
                  <a:gd name="connsiteY4" fmla="*/ 0 h 415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555" h="415194">
                    <a:moveTo>
                      <a:pt x="0" y="0"/>
                    </a:moveTo>
                    <a:lnTo>
                      <a:pt x="344160" y="71490"/>
                    </a:lnTo>
                    <a:lnTo>
                      <a:pt x="415555" y="415194"/>
                    </a:lnTo>
                    <a:lnTo>
                      <a:pt x="214937" y="1983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A504B9BA-8D18-0375-1C08-154E6CFC2BFF}"/>
                  </a:ext>
                </a:extLst>
              </p:cNvPr>
              <p:cNvSpPr/>
              <p:nvPr/>
            </p:nvSpPr>
            <p:spPr bwMode="auto">
              <a:xfrm>
                <a:off x="8092834" y="1037197"/>
                <a:ext cx="339553" cy="339845"/>
              </a:xfrm>
              <a:custGeom>
                <a:avLst/>
                <a:gdLst>
                  <a:gd name="connsiteX0" fmla="*/ 409675 w 409675"/>
                  <a:gd name="connsiteY0" fmla="*/ 0 h 410028"/>
                  <a:gd name="connsiteX1" fmla="*/ 195693 w 409675"/>
                  <a:gd name="connsiteY1" fmla="*/ 197968 h 410028"/>
                  <a:gd name="connsiteX2" fmla="*/ 0 w 409675"/>
                  <a:gd name="connsiteY2" fmla="*/ 410028 h 410028"/>
                  <a:gd name="connsiteX3" fmla="*/ 70539 w 409675"/>
                  <a:gd name="connsiteY3" fmla="*/ 70447 h 410028"/>
                  <a:gd name="connsiteX4" fmla="*/ 409675 w 409675"/>
                  <a:gd name="connsiteY4" fmla="*/ 0 h 410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9675" h="410028">
                    <a:moveTo>
                      <a:pt x="409675" y="0"/>
                    </a:moveTo>
                    <a:lnTo>
                      <a:pt x="195693" y="197968"/>
                    </a:lnTo>
                    <a:lnTo>
                      <a:pt x="0" y="410028"/>
                    </a:lnTo>
                    <a:lnTo>
                      <a:pt x="70539" y="70447"/>
                    </a:lnTo>
                    <a:lnTo>
                      <a:pt x="409675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70664328-572A-5477-4E2B-0BE38A50E86A}"/>
                  </a:ext>
                </a:extLst>
              </p:cNvPr>
              <p:cNvSpPr/>
              <p:nvPr/>
            </p:nvSpPr>
            <p:spPr bwMode="auto">
              <a:xfrm>
                <a:off x="9303579" y="1394935"/>
                <a:ext cx="160287" cy="488219"/>
              </a:xfrm>
              <a:custGeom>
                <a:avLst/>
                <a:gdLst>
                  <a:gd name="connsiteX0" fmla="*/ 0 w 193388"/>
                  <a:gd name="connsiteY0" fmla="*/ 0 h 589044"/>
                  <a:gd name="connsiteX1" fmla="*/ 193388 w 193388"/>
                  <a:gd name="connsiteY1" fmla="*/ 294793 h 589044"/>
                  <a:gd name="connsiteX2" fmla="*/ 356 w 193388"/>
                  <a:gd name="connsiteY2" fmla="*/ 589044 h 589044"/>
                  <a:gd name="connsiteX3" fmla="*/ 11814 w 193388"/>
                  <a:gd name="connsiteY3" fmla="*/ 294319 h 589044"/>
                  <a:gd name="connsiteX4" fmla="*/ 0 w 193388"/>
                  <a:gd name="connsiteY4" fmla="*/ 0 h 58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388" h="589044">
                    <a:moveTo>
                      <a:pt x="0" y="0"/>
                    </a:moveTo>
                    <a:lnTo>
                      <a:pt x="193388" y="294793"/>
                    </a:lnTo>
                    <a:lnTo>
                      <a:pt x="356" y="589044"/>
                    </a:lnTo>
                    <a:lnTo>
                      <a:pt x="11814" y="2943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607F5540-A739-29B7-0BDA-113F4316C389}"/>
                  </a:ext>
                </a:extLst>
              </p:cNvPr>
              <p:cNvSpPr/>
              <p:nvPr/>
            </p:nvSpPr>
            <p:spPr bwMode="auto">
              <a:xfrm>
                <a:off x="7926097" y="1399959"/>
                <a:ext cx="157279" cy="479061"/>
              </a:xfrm>
              <a:custGeom>
                <a:avLst/>
                <a:gdLst>
                  <a:gd name="connsiteX0" fmla="*/ 189412 w 189760"/>
                  <a:gd name="connsiteY0" fmla="*/ 0 h 577995"/>
                  <a:gd name="connsiteX1" fmla="*/ 178168 w 189760"/>
                  <a:gd name="connsiteY1" fmla="*/ 289207 h 577995"/>
                  <a:gd name="connsiteX2" fmla="*/ 189760 w 189760"/>
                  <a:gd name="connsiteY2" fmla="*/ 577995 h 577995"/>
                  <a:gd name="connsiteX3" fmla="*/ 0 w 189760"/>
                  <a:gd name="connsiteY3" fmla="*/ 288732 h 577995"/>
                  <a:gd name="connsiteX4" fmla="*/ 189412 w 189760"/>
                  <a:gd name="connsiteY4" fmla="*/ 0 h 577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760" h="577995">
                    <a:moveTo>
                      <a:pt x="189412" y="0"/>
                    </a:moveTo>
                    <a:lnTo>
                      <a:pt x="178168" y="289207"/>
                    </a:lnTo>
                    <a:lnTo>
                      <a:pt x="189760" y="577995"/>
                    </a:lnTo>
                    <a:lnTo>
                      <a:pt x="0" y="288732"/>
                    </a:lnTo>
                    <a:lnTo>
                      <a:pt x="189412" y="0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3D460A0-1E1B-5D0B-5302-F36E005647AE}"/>
                  </a:ext>
                </a:extLst>
              </p:cNvPr>
              <p:cNvSpPr/>
              <p:nvPr/>
            </p:nvSpPr>
            <p:spPr bwMode="auto">
              <a:xfrm>
                <a:off x="8953938" y="1897549"/>
                <a:ext cx="344013" cy="344548"/>
              </a:xfrm>
              <a:custGeom>
                <a:avLst/>
                <a:gdLst>
                  <a:gd name="connsiteX0" fmla="*/ 415056 w 415056"/>
                  <a:gd name="connsiteY0" fmla="*/ 0 h 415702"/>
                  <a:gd name="connsiteX1" fmla="*/ 343528 w 415056"/>
                  <a:gd name="connsiteY1" fmla="*/ 344342 h 415702"/>
                  <a:gd name="connsiteX2" fmla="*/ 0 w 415056"/>
                  <a:gd name="connsiteY2" fmla="*/ 415702 h 415702"/>
                  <a:gd name="connsiteX3" fmla="*/ 214968 w 415056"/>
                  <a:gd name="connsiteY3" fmla="*/ 216822 h 415702"/>
                  <a:gd name="connsiteX4" fmla="*/ 415056 w 415056"/>
                  <a:gd name="connsiteY4" fmla="*/ 0 h 41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5056" h="415702">
                    <a:moveTo>
                      <a:pt x="415056" y="0"/>
                    </a:moveTo>
                    <a:lnTo>
                      <a:pt x="343528" y="344342"/>
                    </a:lnTo>
                    <a:lnTo>
                      <a:pt x="0" y="415702"/>
                    </a:lnTo>
                    <a:lnTo>
                      <a:pt x="214968" y="216822"/>
                    </a:lnTo>
                    <a:lnTo>
                      <a:pt x="415056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8F0B5B1F-F9DB-B039-794C-B4B815BEBD6D}"/>
                  </a:ext>
                </a:extLst>
              </p:cNvPr>
              <p:cNvSpPr/>
              <p:nvPr/>
            </p:nvSpPr>
            <p:spPr bwMode="auto">
              <a:xfrm>
                <a:off x="8092941" y="1902015"/>
                <a:ext cx="339965" cy="339435"/>
              </a:xfrm>
              <a:custGeom>
                <a:avLst/>
                <a:gdLst>
                  <a:gd name="connsiteX0" fmla="*/ 0 w 410172"/>
                  <a:gd name="connsiteY0" fmla="*/ 0 h 409533"/>
                  <a:gd name="connsiteX1" fmla="*/ 196227 w 410172"/>
                  <a:gd name="connsiteY1" fmla="*/ 212100 h 409533"/>
                  <a:gd name="connsiteX2" fmla="*/ 410172 w 410172"/>
                  <a:gd name="connsiteY2" fmla="*/ 409533 h 409533"/>
                  <a:gd name="connsiteX3" fmla="*/ 70409 w 410172"/>
                  <a:gd name="connsiteY3" fmla="*/ 338955 h 409533"/>
                  <a:gd name="connsiteX4" fmla="*/ 0 w 410172"/>
                  <a:gd name="connsiteY4" fmla="*/ 0 h 409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172" h="409533">
                    <a:moveTo>
                      <a:pt x="0" y="0"/>
                    </a:moveTo>
                    <a:lnTo>
                      <a:pt x="196227" y="212100"/>
                    </a:lnTo>
                    <a:lnTo>
                      <a:pt x="410172" y="409533"/>
                    </a:lnTo>
                    <a:lnTo>
                      <a:pt x="70409" y="338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18BF8256-6A71-C6C1-DD40-64869BC56EB5}"/>
                  </a:ext>
                </a:extLst>
              </p:cNvPr>
              <p:cNvSpPr/>
              <p:nvPr/>
            </p:nvSpPr>
            <p:spPr bwMode="auto">
              <a:xfrm>
                <a:off x="8453474" y="2249309"/>
                <a:ext cx="483645" cy="158843"/>
              </a:xfrm>
              <a:custGeom>
                <a:avLst/>
                <a:gdLst>
                  <a:gd name="connsiteX0" fmla="*/ 583525 w 583525"/>
                  <a:gd name="connsiteY0" fmla="*/ 0 h 191647"/>
                  <a:gd name="connsiteX1" fmla="*/ 291384 w 583525"/>
                  <a:gd name="connsiteY1" fmla="*/ 191647 h 191647"/>
                  <a:gd name="connsiteX2" fmla="*/ 0 w 583525"/>
                  <a:gd name="connsiteY2" fmla="*/ 496 h 191647"/>
                  <a:gd name="connsiteX3" fmla="*/ 290155 w 583525"/>
                  <a:gd name="connsiteY3" fmla="*/ 11776 h 191647"/>
                  <a:gd name="connsiteX4" fmla="*/ 583525 w 583525"/>
                  <a:gd name="connsiteY4" fmla="*/ 0 h 191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525" h="191647">
                    <a:moveTo>
                      <a:pt x="583525" y="0"/>
                    </a:moveTo>
                    <a:lnTo>
                      <a:pt x="291384" y="191647"/>
                    </a:lnTo>
                    <a:lnTo>
                      <a:pt x="0" y="496"/>
                    </a:lnTo>
                    <a:lnTo>
                      <a:pt x="290155" y="11776"/>
                    </a:lnTo>
                    <a:lnTo>
                      <a:pt x="583525" y="0"/>
                    </a:lnTo>
                    <a:close/>
                  </a:path>
                </a:pathLst>
              </a:custGeom>
              <a:solidFill>
                <a:srgbClr val="000000">
                  <a:alpha val="89804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DEA8FC5C-941D-2EF3-B6AD-1DC001A9DDDA}"/>
                  </a:ext>
                </a:extLst>
              </p:cNvPr>
              <p:cNvSpPr/>
              <p:nvPr/>
            </p:nvSpPr>
            <p:spPr bwMode="auto">
              <a:xfrm flipV="1">
                <a:off x="8520261" y="16365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50D425D2-A5C2-8036-0A70-D460D5DFA15C}"/>
                  </a:ext>
                </a:extLst>
              </p:cNvPr>
              <p:cNvSpPr/>
              <p:nvPr/>
            </p:nvSpPr>
            <p:spPr bwMode="auto">
              <a:xfrm rot="16200000" flipV="1">
                <a:off x="8734324" y="142438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1E918113-3E23-BA8A-3002-429EFB9E7362}"/>
                  </a:ext>
                </a:extLst>
              </p:cNvPr>
              <p:cNvSpPr/>
              <p:nvPr/>
            </p:nvSpPr>
            <p:spPr bwMode="auto">
              <a:xfrm rot="18900000" flipV="1">
                <a:off x="8673465" y="1576841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E7974B76-6B55-A3AB-4582-E9B26AE74C6D}"/>
                  </a:ext>
                </a:extLst>
              </p:cNvPr>
              <p:cNvSpPr/>
              <p:nvPr/>
            </p:nvSpPr>
            <p:spPr bwMode="auto">
              <a:xfrm rot="8100000" flipV="1">
                <a:off x="8369312" y="1276343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2152D993-CE61-DE1B-EFFF-7D6486EB1531}"/>
                  </a:ext>
                </a:extLst>
              </p:cNvPr>
              <p:cNvSpPr/>
              <p:nvPr/>
            </p:nvSpPr>
            <p:spPr bwMode="auto">
              <a:xfrm rot="5400000" flipV="1">
                <a:off x="8308640" y="1429577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6BB05E80-7800-6EE6-82C2-D09C817744D9}"/>
                  </a:ext>
                </a:extLst>
              </p:cNvPr>
              <p:cNvSpPr/>
              <p:nvPr/>
            </p:nvSpPr>
            <p:spPr bwMode="auto">
              <a:xfrm rot="10800000" flipV="1">
                <a:off x="8522594" y="1211696"/>
                <a:ext cx="353575" cy="427011"/>
              </a:xfrm>
              <a:custGeom>
                <a:avLst/>
                <a:gdLst>
                  <a:gd name="connsiteX0" fmla="*/ 417696 w 417696"/>
                  <a:gd name="connsiteY0" fmla="*/ 0 h 208849"/>
                  <a:gd name="connsiteX1" fmla="*/ 208847 w 417696"/>
                  <a:gd name="connsiteY1" fmla="*/ 208849 h 208849"/>
                  <a:gd name="connsiteX2" fmla="*/ 0 w 417696"/>
                  <a:gd name="connsiteY2" fmla="*/ 2 h 208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696" h="208849">
                    <a:moveTo>
                      <a:pt x="417696" y="0"/>
                    </a:moveTo>
                    <a:lnTo>
                      <a:pt x="208847" y="208849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0E41F0CC-4E90-4711-371E-E9D08BB8263C}"/>
                </a:ext>
              </a:extLst>
            </p:cNvPr>
            <p:cNvGrpSpPr/>
            <p:nvPr/>
          </p:nvGrpSpPr>
          <p:grpSpPr>
            <a:xfrm>
              <a:off x="7814469" y="811254"/>
              <a:ext cx="1847107" cy="2006796"/>
              <a:chOff x="-37659" y="2320049"/>
              <a:chExt cx="2204574" cy="2395167"/>
            </a:xfrm>
          </p:grpSpPr>
          <p:sp>
            <p:nvSpPr>
              <p:cNvPr id="98" name="星: 4 pt 97">
                <a:extLst>
                  <a:ext uri="{FF2B5EF4-FFF2-40B4-BE49-F238E27FC236}">
                    <a16:creationId xmlns:a16="http://schemas.microsoft.com/office/drawing/2014/main" id="{45010F24-E0C9-3173-1D7E-8EDEEB7D5187}"/>
                  </a:ext>
                </a:extLst>
              </p:cNvPr>
              <p:cNvSpPr/>
              <p:nvPr/>
            </p:nvSpPr>
            <p:spPr bwMode="auto">
              <a:xfrm rot="19800000">
                <a:off x="1387281" y="2411490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星: 4 pt 98">
                <a:extLst>
                  <a:ext uri="{FF2B5EF4-FFF2-40B4-BE49-F238E27FC236}">
                    <a16:creationId xmlns:a16="http://schemas.microsoft.com/office/drawing/2014/main" id="{717CA544-AA57-E5F5-313E-8221618BCF3A}"/>
                  </a:ext>
                </a:extLst>
              </p:cNvPr>
              <p:cNvSpPr/>
              <p:nvPr/>
            </p:nvSpPr>
            <p:spPr bwMode="auto">
              <a:xfrm rot="19800000">
                <a:off x="-37659" y="2320049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星: 4 pt 99">
                <a:extLst>
                  <a:ext uri="{FF2B5EF4-FFF2-40B4-BE49-F238E27FC236}">
                    <a16:creationId xmlns:a16="http://schemas.microsoft.com/office/drawing/2014/main" id="{78BB757D-EF8F-D989-389A-A75A42E5653D}"/>
                  </a:ext>
                </a:extLst>
              </p:cNvPr>
              <p:cNvSpPr/>
              <p:nvPr/>
            </p:nvSpPr>
            <p:spPr bwMode="auto">
              <a:xfrm rot="19800000">
                <a:off x="898278" y="3418358"/>
                <a:ext cx="779634" cy="1296858"/>
              </a:xfrm>
              <a:prstGeom prst="star4">
                <a:avLst>
                  <a:gd name="adj" fmla="val 3748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41B72F4-189B-8F04-E4E0-A91A0D43CCEB}"/>
              </a:ext>
            </a:extLst>
          </p:cNvPr>
          <p:cNvSpPr txBox="1"/>
          <p:nvPr/>
        </p:nvSpPr>
        <p:spPr>
          <a:xfrm>
            <a:off x="506503" y="2983994"/>
            <a:ext cx="112646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宝石が輝くアニメーションサンプル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456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167F491-11CC-0D25-DDA3-8C33E1C7D590}"/>
              </a:ext>
            </a:extLst>
          </p:cNvPr>
          <p:cNvGrpSpPr/>
          <p:nvPr/>
        </p:nvGrpSpPr>
        <p:grpSpPr>
          <a:xfrm>
            <a:off x="3975862" y="1662902"/>
            <a:ext cx="4090235" cy="4052816"/>
            <a:chOff x="7937062" y="862781"/>
            <a:chExt cx="1545238" cy="1531103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85A1180-1E7F-0351-CFD6-09F808F8FEA4}"/>
                </a:ext>
              </a:extLst>
            </p:cNvPr>
            <p:cNvSpPr/>
            <p:nvPr/>
          </p:nvSpPr>
          <p:spPr bwMode="auto">
            <a:xfrm>
              <a:off x="7937062" y="8627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rgbClr val="F2F2F2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5CF12A4-DB69-9F61-2747-313F44200052}"/>
                </a:ext>
              </a:extLst>
            </p:cNvPr>
            <p:cNvSpPr/>
            <p:nvPr/>
          </p:nvSpPr>
          <p:spPr bwMode="auto">
            <a:xfrm>
              <a:off x="8249345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C0E5995-CE74-D2A1-AFD4-4637B5EC32B2}"/>
                </a:ext>
              </a:extLst>
            </p:cNvPr>
            <p:cNvSpPr/>
            <p:nvPr/>
          </p:nvSpPr>
          <p:spPr bwMode="auto">
            <a:xfrm>
              <a:off x="8712337" y="13692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二等辺三角形 12">
              <a:extLst>
                <a:ext uri="{FF2B5EF4-FFF2-40B4-BE49-F238E27FC236}">
                  <a16:creationId xmlns:a16="http://schemas.microsoft.com/office/drawing/2014/main" id="{75C383E2-0218-33FF-602F-6D79BD629B74}"/>
                </a:ext>
              </a:extLst>
            </p:cNvPr>
            <p:cNvSpPr/>
            <p:nvPr/>
          </p:nvSpPr>
          <p:spPr bwMode="auto">
            <a:xfrm>
              <a:off x="8517941" y="8627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二等辺三角形 13">
              <a:extLst>
                <a:ext uri="{FF2B5EF4-FFF2-40B4-BE49-F238E27FC236}">
                  <a16:creationId xmlns:a16="http://schemas.microsoft.com/office/drawing/2014/main" id="{A87D52DB-2A56-A10F-3B64-295BE06CBFC6}"/>
                </a:ext>
              </a:extLst>
            </p:cNvPr>
            <p:cNvSpPr/>
            <p:nvPr/>
          </p:nvSpPr>
          <p:spPr bwMode="auto">
            <a:xfrm>
              <a:off x="8253748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二等辺三角形 16">
              <a:extLst>
                <a:ext uri="{FF2B5EF4-FFF2-40B4-BE49-F238E27FC236}">
                  <a16:creationId xmlns:a16="http://schemas.microsoft.com/office/drawing/2014/main" id="{1667ED3B-58E1-5112-2199-DFE275580EE9}"/>
                </a:ext>
              </a:extLst>
            </p:cNvPr>
            <p:cNvSpPr/>
            <p:nvPr/>
          </p:nvSpPr>
          <p:spPr bwMode="auto">
            <a:xfrm>
              <a:off x="8027787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二等辺三角形 15">
              <a:extLst>
                <a:ext uri="{FF2B5EF4-FFF2-40B4-BE49-F238E27FC236}">
                  <a16:creationId xmlns:a16="http://schemas.microsoft.com/office/drawing/2014/main" id="{C6B28BD2-A145-DCCD-2DDD-0649D1915189}"/>
                </a:ext>
              </a:extLst>
            </p:cNvPr>
            <p:cNvSpPr/>
            <p:nvPr/>
          </p:nvSpPr>
          <p:spPr bwMode="auto">
            <a:xfrm flipH="1">
              <a:off x="8903991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二等辺三角形 16">
              <a:extLst>
                <a:ext uri="{FF2B5EF4-FFF2-40B4-BE49-F238E27FC236}">
                  <a16:creationId xmlns:a16="http://schemas.microsoft.com/office/drawing/2014/main" id="{AB660303-2596-F13D-B533-D2FA8F383CD4}"/>
                </a:ext>
              </a:extLst>
            </p:cNvPr>
            <p:cNvSpPr/>
            <p:nvPr/>
          </p:nvSpPr>
          <p:spPr bwMode="auto">
            <a:xfrm flipH="1">
              <a:off x="9116579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274F927-EE24-5E58-D11C-84692F04857F}"/>
                </a:ext>
              </a:extLst>
            </p:cNvPr>
            <p:cNvSpPr/>
            <p:nvPr/>
          </p:nvSpPr>
          <p:spPr bwMode="auto">
            <a:xfrm>
              <a:off x="8024782" y="13679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E142C99-3D73-74F8-4005-670C5D18F2DF}"/>
                </a:ext>
              </a:extLst>
            </p:cNvPr>
            <p:cNvSpPr/>
            <p:nvPr/>
          </p:nvSpPr>
          <p:spPr bwMode="auto">
            <a:xfrm>
              <a:off x="8517941" y="13679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C37046D5-8CD6-55F2-4332-02A72CDD6542}"/>
                </a:ext>
              </a:extLst>
            </p:cNvPr>
            <p:cNvSpPr/>
            <p:nvPr/>
          </p:nvSpPr>
          <p:spPr bwMode="auto">
            <a:xfrm>
              <a:off x="8724774" y="13679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9063432-A316-E534-1D15-39EDEB45E74C}"/>
                </a:ext>
              </a:extLst>
            </p:cNvPr>
            <p:cNvSpPr/>
            <p:nvPr/>
          </p:nvSpPr>
          <p:spPr bwMode="auto">
            <a:xfrm>
              <a:off x="8515927" y="13679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C92F92C-3572-0042-249C-8D27773928FA}"/>
                </a:ext>
              </a:extLst>
            </p:cNvPr>
            <p:cNvSpPr/>
            <p:nvPr/>
          </p:nvSpPr>
          <p:spPr bwMode="auto">
            <a:xfrm>
              <a:off x="8395178" y="13692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3BEAE2E-B7CE-8E53-1801-FE7FDEC76886}"/>
                </a:ext>
              </a:extLst>
            </p:cNvPr>
            <p:cNvSpPr/>
            <p:nvPr/>
          </p:nvSpPr>
          <p:spPr bwMode="auto">
            <a:xfrm flipH="1">
              <a:off x="8724963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389A35BA-75F0-E426-ED60-06696E631239}"/>
                </a:ext>
              </a:extLst>
            </p:cNvPr>
            <p:cNvSpPr/>
            <p:nvPr/>
          </p:nvSpPr>
          <p:spPr bwMode="auto">
            <a:xfrm flipH="1">
              <a:off x="8718943" y="13679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AA37FD81-BA29-8DE6-31B2-4ACB8AC26C8E}"/>
                </a:ext>
              </a:extLst>
            </p:cNvPr>
            <p:cNvSpPr/>
            <p:nvPr/>
          </p:nvSpPr>
          <p:spPr bwMode="auto">
            <a:xfrm>
              <a:off x="8145152" y="13679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ED6B9FB-F55D-CE47-5984-D22895D59055}"/>
                </a:ext>
              </a:extLst>
            </p:cNvPr>
            <p:cNvSpPr/>
            <p:nvPr/>
          </p:nvSpPr>
          <p:spPr bwMode="auto">
            <a:xfrm>
              <a:off x="8393365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953A7FC-DD90-B0C4-3D97-B9D56C866673}"/>
                </a:ext>
              </a:extLst>
            </p:cNvPr>
            <p:cNvSpPr/>
            <p:nvPr/>
          </p:nvSpPr>
          <p:spPr bwMode="auto">
            <a:xfrm>
              <a:off x="8170188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2827272-B975-E757-1EAB-EDDEA216EBC3}"/>
                </a:ext>
              </a:extLst>
            </p:cNvPr>
            <p:cNvSpPr/>
            <p:nvPr/>
          </p:nvSpPr>
          <p:spPr bwMode="auto">
            <a:xfrm flipH="1">
              <a:off x="8902702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E77F379B-4BFE-7B5B-77CA-4E15E6EF4AF4}"/>
                </a:ext>
              </a:extLst>
            </p:cNvPr>
            <p:cNvSpPr/>
            <p:nvPr/>
          </p:nvSpPr>
          <p:spPr bwMode="auto">
            <a:xfrm flipH="1">
              <a:off x="9119382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AF5FBA3-3571-4E58-E353-776A476644F9}"/>
                </a:ext>
              </a:extLst>
            </p:cNvPr>
            <p:cNvSpPr/>
            <p:nvPr/>
          </p:nvSpPr>
          <p:spPr bwMode="auto">
            <a:xfrm flipV="1">
              <a:off x="8776838" y="8698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36F6481-4D1A-2DCB-B41A-D388CB501116}"/>
                </a:ext>
              </a:extLst>
            </p:cNvPr>
            <p:cNvSpPr/>
            <p:nvPr/>
          </p:nvSpPr>
          <p:spPr bwMode="auto">
            <a:xfrm flipV="1">
              <a:off x="9035918" y="863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F458463-0E37-49CA-9BE9-2A4760B12324}"/>
                </a:ext>
              </a:extLst>
            </p:cNvPr>
            <p:cNvSpPr/>
            <p:nvPr/>
          </p:nvSpPr>
          <p:spPr bwMode="auto">
            <a:xfrm flipH="1" flipV="1">
              <a:off x="8522814" y="8698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AC78EB2B-C4E2-EF3F-1875-B2BE81719F9E}"/>
                </a:ext>
              </a:extLst>
            </p:cNvPr>
            <p:cNvSpPr/>
            <p:nvPr/>
          </p:nvSpPr>
          <p:spPr bwMode="auto">
            <a:xfrm flipH="1" flipV="1">
              <a:off x="8253103" y="8647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C482124-6BF5-9513-9D61-45B525D806BC}"/>
              </a:ext>
            </a:extLst>
          </p:cNvPr>
          <p:cNvSpPr/>
          <p:nvPr/>
        </p:nvSpPr>
        <p:spPr>
          <a:xfrm>
            <a:off x="12432130" y="1553029"/>
            <a:ext cx="3662570" cy="1454133"/>
          </a:xfrm>
          <a:prstGeom prst="rect">
            <a:avLst/>
          </a:prstGeom>
          <a:gradFill flip="none" rotWithShape="1">
            <a:gsLst>
              <a:gs pos="25000">
                <a:schemeClr val="accent1">
                  <a:lumMod val="0"/>
                  <a:lumOff val="100000"/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FC4C3AD-B4D3-DA6F-D32F-701F20AD5590}"/>
              </a:ext>
            </a:extLst>
          </p:cNvPr>
          <p:cNvSpPr txBox="1"/>
          <p:nvPr/>
        </p:nvSpPr>
        <p:spPr>
          <a:xfrm>
            <a:off x="263662" y="6017479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フロートイン</a:t>
            </a:r>
          </a:p>
        </p:txBody>
      </p:sp>
    </p:spTree>
    <p:extLst>
      <p:ext uri="{BB962C8B-B14F-4D97-AF65-F5344CB8AC3E}">
        <p14:creationId xmlns:p14="http://schemas.microsoft.com/office/powerpoint/2010/main" val="171927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repeatCount="3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E004C6DB-9DA0-957A-B571-D68ACB681F48}"/>
              </a:ext>
            </a:extLst>
          </p:cNvPr>
          <p:cNvGrpSpPr/>
          <p:nvPr/>
        </p:nvGrpSpPr>
        <p:grpSpPr>
          <a:xfrm>
            <a:off x="1669144" y="1683589"/>
            <a:ext cx="3490826" cy="3490822"/>
            <a:chOff x="2272978" y="857470"/>
            <a:chExt cx="1570523" cy="1570521"/>
          </a:xfrm>
        </p:grpSpPr>
        <p:sp>
          <p:nvSpPr>
            <p:cNvPr id="43" name="星: 8 pt 42">
              <a:extLst>
                <a:ext uri="{FF2B5EF4-FFF2-40B4-BE49-F238E27FC236}">
                  <a16:creationId xmlns:a16="http://schemas.microsoft.com/office/drawing/2014/main" id="{57E24E9E-CCDB-6114-4DD4-C5306809A526}"/>
                </a:ext>
              </a:extLst>
            </p:cNvPr>
            <p:cNvSpPr/>
            <p:nvPr/>
          </p:nvSpPr>
          <p:spPr bwMode="auto">
            <a:xfrm>
              <a:off x="2272978" y="857470"/>
              <a:ext cx="1570523" cy="1570521"/>
            </a:xfrm>
            <a:prstGeom prst="star8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rgbClr val="FF0000"/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C1B4453E-175C-4120-A744-DF600D970234}"/>
                </a:ext>
              </a:extLst>
            </p:cNvPr>
            <p:cNvSpPr/>
            <p:nvPr/>
          </p:nvSpPr>
          <p:spPr bwMode="auto">
            <a:xfrm rot="2700000">
              <a:off x="2933241" y="1087716"/>
              <a:ext cx="250014" cy="250014"/>
            </a:xfrm>
            <a:custGeom>
              <a:avLst/>
              <a:gdLst>
                <a:gd name="connsiteX0" fmla="*/ 0 w 355570"/>
                <a:gd name="connsiteY0" fmla="*/ 0 h 355570"/>
                <a:gd name="connsiteX1" fmla="*/ 355570 w 355570"/>
                <a:gd name="connsiteY1" fmla="*/ 0 h 355570"/>
                <a:gd name="connsiteX2" fmla="*/ 0 w 355570"/>
                <a:gd name="connsiteY2" fmla="*/ 355570 h 355570"/>
                <a:gd name="connsiteX3" fmla="*/ 0 w 355570"/>
                <a:gd name="connsiteY3" fmla="*/ 0 h 355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70" h="355570">
                  <a:moveTo>
                    <a:pt x="0" y="0"/>
                  </a:moveTo>
                  <a:lnTo>
                    <a:pt x="355570" y="0"/>
                  </a:lnTo>
                  <a:lnTo>
                    <a:pt x="0" y="3555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E1C874D4-9352-42D7-CCA9-DA627BA836D0}"/>
                </a:ext>
              </a:extLst>
            </p:cNvPr>
            <p:cNvSpPr/>
            <p:nvPr/>
          </p:nvSpPr>
          <p:spPr bwMode="auto">
            <a:xfrm rot="2700000">
              <a:off x="2605559" y="1098440"/>
              <a:ext cx="176786" cy="353574"/>
            </a:xfrm>
            <a:custGeom>
              <a:avLst/>
              <a:gdLst>
                <a:gd name="connsiteX0" fmla="*/ 0 w 251425"/>
                <a:gd name="connsiteY0" fmla="*/ 251426 h 502852"/>
                <a:gd name="connsiteX1" fmla="*/ 251425 w 251425"/>
                <a:gd name="connsiteY1" fmla="*/ 0 h 502852"/>
                <a:gd name="connsiteX2" fmla="*/ 251425 w 251425"/>
                <a:gd name="connsiteY2" fmla="*/ 502852 h 502852"/>
                <a:gd name="connsiteX3" fmla="*/ 0 w 251425"/>
                <a:gd name="connsiteY3" fmla="*/ 251426 h 502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25" h="502852">
                  <a:moveTo>
                    <a:pt x="0" y="251426"/>
                  </a:moveTo>
                  <a:lnTo>
                    <a:pt x="251425" y="0"/>
                  </a:lnTo>
                  <a:lnTo>
                    <a:pt x="251425" y="502852"/>
                  </a:lnTo>
                  <a:lnTo>
                    <a:pt x="0" y="2514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F2312E04-2E2C-87E8-2A41-44BA20D2DB0A}"/>
                </a:ext>
              </a:extLst>
            </p:cNvPr>
            <p:cNvSpPr/>
            <p:nvPr/>
          </p:nvSpPr>
          <p:spPr bwMode="auto">
            <a:xfrm rot="2700000">
              <a:off x="3245760" y="1186832"/>
              <a:ext cx="353575" cy="176788"/>
            </a:xfrm>
            <a:custGeom>
              <a:avLst/>
              <a:gdLst>
                <a:gd name="connsiteX0" fmla="*/ 0 w 502854"/>
                <a:gd name="connsiteY0" fmla="*/ 251427 h 251427"/>
                <a:gd name="connsiteX1" fmla="*/ 251427 w 502854"/>
                <a:gd name="connsiteY1" fmla="*/ 0 h 251427"/>
                <a:gd name="connsiteX2" fmla="*/ 502854 w 502854"/>
                <a:gd name="connsiteY2" fmla="*/ 251427 h 251427"/>
                <a:gd name="connsiteX3" fmla="*/ 0 w 502854"/>
                <a:gd name="connsiteY3" fmla="*/ 251427 h 25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2854" h="251427">
                  <a:moveTo>
                    <a:pt x="0" y="251427"/>
                  </a:moveTo>
                  <a:lnTo>
                    <a:pt x="251427" y="0"/>
                  </a:lnTo>
                  <a:lnTo>
                    <a:pt x="502854" y="251427"/>
                  </a:lnTo>
                  <a:lnTo>
                    <a:pt x="0" y="251427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00965179-C4AC-6878-9611-3E71A39AE41A}"/>
                </a:ext>
              </a:extLst>
            </p:cNvPr>
            <p:cNvSpPr/>
            <p:nvPr/>
          </p:nvSpPr>
          <p:spPr bwMode="auto">
            <a:xfrm rot="2700000">
              <a:off x="2506440" y="1514517"/>
              <a:ext cx="250015" cy="250015"/>
            </a:xfrm>
            <a:custGeom>
              <a:avLst/>
              <a:gdLst>
                <a:gd name="connsiteX0" fmla="*/ 0 w 355572"/>
                <a:gd name="connsiteY0" fmla="*/ 0 h 355571"/>
                <a:gd name="connsiteX1" fmla="*/ 355572 w 355572"/>
                <a:gd name="connsiteY1" fmla="*/ 355571 h 355571"/>
                <a:gd name="connsiteX2" fmla="*/ 0 w 355572"/>
                <a:gd name="connsiteY2" fmla="*/ 355571 h 355571"/>
                <a:gd name="connsiteX3" fmla="*/ 0 w 355572"/>
                <a:gd name="connsiteY3" fmla="*/ 0 h 35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72" h="355571">
                  <a:moveTo>
                    <a:pt x="0" y="0"/>
                  </a:moveTo>
                  <a:lnTo>
                    <a:pt x="355572" y="355571"/>
                  </a:lnTo>
                  <a:lnTo>
                    <a:pt x="0" y="3555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853643C-47CA-9688-F152-25F50D7C124B}"/>
                </a:ext>
              </a:extLst>
            </p:cNvPr>
            <p:cNvSpPr/>
            <p:nvPr/>
          </p:nvSpPr>
          <p:spPr bwMode="auto">
            <a:xfrm rot="2700000">
              <a:off x="3360045" y="1514517"/>
              <a:ext cx="250013" cy="250014"/>
            </a:xfrm>
            <a:custGeom>
              <a:avLst/>
              <a:gdLst>
                <a:gd name="connsiteX0" fmla="*/ 0 w 355569"/>
                <a:gd name="connsiteY0" fmla="*/ 0 h 355569"/>
                <a:gd name="connsiteX1" fmla="*/ 355569 w 355569"/>
                <a:gd name="connsiteY1" fmla="*/ 0 h 355569"/>
                <a:gd name="connsiteX2" fmla="*/ 355569 w 355569"/>
                <a:gd name="connsiteY2" fmla="*/ 355569 h 355569"/>
                <a:gd name="connsiteX3" fmla="*/ 0 w 355569"/>
                <a:gd name="connsiteY3" fmla="*/ 0 h 355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69" h="355569">
                  <a:moveTo>
                    <a:pt x="0" y="0"/>
                  </a:moveTo>
                  <a:lnTo>
                    <a:pt x="355569" y="0"/>
                  </a:lnTo>
                  <a:lnTo>
                    <a:pt x="355569" y="3555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E6B5699-E0C4-CF44-A41D-DCE677089845}"/>
                </a:ext>
              </a:extLst>
            </p:cNvPr>
            <p:cNvSpPr/>
            <p:nvPr/>
          </p:nvSpPr>
          <p:spPr bwMode="auto">
            <a:xfrm rot="2700000">
              <a:off x="3334153" y="1827035"/>
              <a:ext cx="176787" cy="353575"/>
            </a:xfrm>
            <a:custGeom>
              <a:avLst/>
              <a:gdLst>
                <a:gd name="connsiteX0" fmla="*/ 0 w 251427"/>
                <a:gd name="connsiteY0" fmla="*/ 0 h 502853"/>
                <a:gd name="connsiteX1" fmla="*/ 251427 w 251427"/>
                <a:gd name="connsiteY1" fmla="*/ 251427 h 502853"/>
                <a:gd name="connsiteX2" fmla="*/ 0 w 251427"/>
                <a:gd name="connsiteY2" fmla="*/ 502853 h 502853"/>
                <a:gd name="connsiteX3" fmla="*/ 0 w 251427"/>
                <a:gd name="connsiteY3" fmla="*/ 0 h 502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27" h="502853">
                  <a:moveTo>
                    <a:pt x="0" y="0"/>
                  </a:moveTo>
                  <a:lnTo>
                    <a:pt x="251427" y="251427"/>
                  </a:lnTo>
                  <a:lnTo>
                    <a:pt x="0" y="5028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1606FBBC-B1DA-2FD9-C575-9611C795F3F6}"/>
                </a:ext>
              </a:extLst>
            </p:cNvPr>
            <p:cNvSpPr/>
            <p:nvPr/>
          </p:nvSpPr>
          <p:spPr bwMode="auto">
            <a:xfrm rot="2700000">
              <a:off x="2517167" y="1915427"/>
              <a:ext cx="353573" cy="176786"/>
            </a:xfrm>
            <a:custGeom>
              <a:avLst/>
              <a:gdLst>
                <a:gd name="connsiteX0" fmla="*/ 0 w 502851"/>
                <a:gd name="connsiteY0" fmla="*/ 0 h 251425"/>
                <a:gd name="connsiteX1" fmla="*/ 502851 w 502851"/>
                <a:gd name="connsiteY1" fmla="*/ 0 h 251425"/>
                <a:gd name="connsiteX2" fmla="*/ 251425 w 502851"/>
                <a:gd name="connsiteY2" fmla="*/ 251425 h 251425"/>
                <a:gd name="connsiteX3" fmla="*/ 0 w 502851"/>
                <a:gd name="connsiteY3" fmla="*/ 0 h 25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2851" h="251425">
                  <a:moveTo>
                    <a:pt x="0" y="0"/>
                  </a:moveTo>
                  <a:lnTo>
                    <a:pt x="502851" y="0"/>
                  </a:lnTo>
                  <a:lnTo>
                    <a:pt x="251425" y="2514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EA15A088-CB6E-0C3B-40E5-74E10872433D}"/>
                </a:ext>
              </a:extLst>
            </p:cNvPr>
            <p:cNvSpPr/>
            <p:nvPr/>
          </p:nvSpPr>
          <p:spPr bwMode="auto">
            <a:xfrm rot="2700000">
              <a:off x="2933242" y="1941317"/>
              <a:ext cx="250014" cy="250015"/>
            </a:xfrm>
            <a:custGeom>
              <a:avLst/>
              <a:gdLst>
                <a:gd name="connsiteX0" fmla="*/ 0 w 355570"/>
                <a:gd name="connsiteY0" fmla="*/ 355571 h 355571"/>
                <a:gd name="connsiteX1" fmla="*/ 355570 w 355570"/>
                <a:gd name="connsiteY1" fmla="*/ 0 h 355571"/>
                <a:gd name="connsiteX2" fmla="*/ 355570 w 355570"/>
                <a:gd name="connsiteY2" fmla="*/ 355571 h 355571"/>
                <a:gd name="connsiteX3" fmla="*/ 0 w 355570"/>
                <a:gd name="connsiteY3" fmla="*/ 355571 h 35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70" h="355571">
                  <a:moveTo>
                    <a:pt x="0" y="355571"/>
                  </a:moveTo>
                  <a:lnTo>
                    <a:pt x="355570" y="0"/>
                  </a:lnTo>
                  <a:lnTo>
                    <a:pt x="355570" y="355571"/>
                  </a:lnTo>
                  <a:lnTo>
                    <a:pt x="0" y="355571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3C72E7A7-7B61-F2F1-FD25-9A9DB74DB3CD}"/>
                </a:ext>
              </a:extLst>
            </p:cNvPr>
            <p:cNvSpPr/>
            <p:nvPr/>
          </p:nvSpPr>
          <p:spPr bwMode="auto">
            <a:xfrm>
              <a:off x="2814230" y="870386"/>
              <a:ext cx="483640" cy="158723"/>
            </a:xfrm>
            <a:custGeom>
              <a:avLst/>
              <a:gdLst>
                <a:gd name="connsiteX0" fmla="*/ 291919 w 583519"/>
                <a:gd name="connsiteY0" fmla="*/ 0 h 191502"/>
                <a:gd name="connsiteX1" fmla="*/ 583519 w 583519"/>
                <a:gd name="connsiteY1" fmla="*/ 191293 h 191502"/>
                <a:gd name="connsiteX2" fmla="*/ 289742 w 583519"/>
                <a:gd name="connsiteY2" fmla="*/ 179871 h 191502"/>
                <a:gd name="connsiteX3" fmla="*/ 0 w 583519"/>
                <a:gd name="connsiteY3" fmla="*/ 191502 h 191502"/>
                <a:gd name="connsiteX4" fmla="*/ 291919 w 583519"/>
                <a:gd name="connsiteY4" fmla="*/ 0 h 191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519" h="191502">
                  <a:moveTo>
                    <a:pt x="291919" y="0"/>
                  </a:moveTo>
                  <a:lnTo>
                    <a:pt x="583519" y="191293"/>
                  </a:lnTo>
                  <a:lnTo>
                    <a:pt x="289742" y="179871"/>
                  </a:lnTo>
                  <a:lnTo>
                    <a:pt x="0" y="191502"/>
                  </a:lnTo>
                  <a:lnTo>
                    <a:pt x="291919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9887904B-5D2D-4AAB-9C32-0986B3520ABC}"/>
                </a:ext>
              </a:extLst>
            </p:cNvPr>
            <p:cNvSpPr/>
            <p:nvPr/>
          </p:nvSpPr>
          <p:spPr bwMode="auto">
            <a:xfrm>
              <a:off x="3314614" y="1036333"/>
              <a:ext cx="344426" cy="344127"/>
            </a:xfrm>
            <a:custGeom>
              <a:avLst/>
              <a:gdLst>
                <a:gd name="connsiteX0" fmla="*/ 0 w 415555"/>
                <a:gd name="connsiteY0" fmla="*/ 0 h 415194"/>
                <a:gd name="connsiteX1" fmla="*/ 344160 w 415555"/>
                <a:gd name="connsiteY1" fmla="*/ 71490 h 415194"/>
                <a:gd name="connsiteX2" fmla="*/ 415555 w 415555"/>
                <a:gd name="connsiteY2" fmla="*/ 415194 h 415194"/>
                <a:gd name="connsiteX3" fmla="*/ 214937 w 415555"/>
                <a:gd name="connsiteY3" fmla="*/ 198346 h 415194"/>
                <a:gd name="connsiteX4" fmla="*/ 0 w 415555"/>
                <a:gd name="connsiteY4" fmla="*/ 0 h 41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5555" h="415194">
                  <a:moveTo>
                    <a:pt x="0" y="0"/>
                  </a:moveTo>
                  <a:lnTo>
                    <a:pt x="344160" y="71490"/>
                  </a:lnTo>
                  <a:lnTo>
                    <a:pt x="415555" y="415194"/>
                  </a:lnTo>
                  <a:lnTo>
                    <a:pt x="214937" y="1983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1E904D2-7EC6-C086-68BD-7E0D79ED1836}"/>
                </a:ext>
              </a:extLst>
            </p:cNvPr>
            <p:cNvSpPr/>
            <p:nvPr/>
          </p:nvSpPr>
          <p:spPr bwMode="auto">
            <a:xfrm>
              <a:off x="2454034" y="1037197"/>
              <a:ext cx="339553" cy="339845"/>
            </a:xfrm>
            <a:custGeom>
              <a:avLst/>
              <a:gdLst>
                <a:gd name="connsiteX0" fmla="*/ 409675 w 409675"/>
                <a:gd name="connsiteY0" fmla="*/ 0 h 410028"/>
                <a:gd name="connsiteX1" fmla="*/ 195693 w 409675"/>
                <a:gd name="connsiteY1" fmla="*/ 197968 h 410028"/>
                <a:gd name="connsiteX2" fmla="*/ 0 w 409675"/>
                <a:gd name="connsiteY2" fmla="*/ 410028 h 410028"/>
                <a:gd name="connsiteX3" fmla="*/ 70539 w 409675"/>
                <a:gd name="connsiteY3" fmla="*/ 70447 h 410028"/>
                <a:gd name="connsiteX4" fmla="*/ 409675 w 409675"/>
                <a:gd name="connsiteY4" fmla="*/ 0 h 41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675" h="410028">
                  <a:moveTo>
                    <a:pt x="409675" y="0"/>
                  </a:moveTo>
                  <a:lnTo>
                    <a:pt x="195693" y="197968"/>
                  </a:lnTo>
                  <a:lnTo>
                    <a:pt x="0" y="410028"/>
                  </a:lnTo>
                  <a:lnTo>
                    <a:pt x="70539" y="70447"/>
                  </a:lnTo>
                  <a:lnTo>
                    <a:pt x="409675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FF0F2EE7-EC99-4AB5-0F15-D58964EAC3F7}"/>
                </a:ext>
              </a:extLst>
            </p:cNvPr>
            <p:cNvSpPr/>
            <p:nvPr/>
          </p:nvSpPr>
          <p:spPr bwMode="auto">
            <a:xfrm>
              <a:off x="3664779" y="1394935"/>
              <a:ext cx="160287" cy="488219"/>
            </a:xfrm>
            <a:custGeom>
              <a:avLst/>
              <a:gdLst>
                <a:gd name="connsiteX0" fmla="*/ 0 w 193388"/>
                <a:gd name="connsiteY0" fmla="*/ 0 h 589044"/>
                <a:gd name="connsiteX1" fmla="*/ 193388 w 193388"/>
                <a:gd name="connsiteY1" fmla="*/ 294793 h 589044"/>
                <a:gd name="connsiteX2" fmla="*/ 356 w 193388"/>
                <a:gd name="connsiteY2" fmla="*/ 589044 h 589044"/>
                <a:gd name="connsiteX3" fmla="*/ 11814 w 193388"/>
                <a:gd name="connsiteY3" fmla="*/ 294319 h 589044"/>
                <a:gd name="connsiteX4" fmla="*/ 0 w 193388"/>
                <a:gd name="connsiteY4" fmla="*/ 0 h 58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388" h="589044">
                  <a:moveTo>
                    <a:pt x="0" y="0"/>
                  </a:moveTo>
                  <a:lnTo>
                    <a:pt x="193388" y="294793"/>
                  </a:lnTo>
                  <a:lnTo>
                    <a:pt x="356" y="589044"/>
                  </a:lnTo>
                  <a:lnTo>
                    <a:pt x="11814" y="294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9804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7120A1F5-50D4-6D46-B55B-B02C216F6125}"/>
                </a:ext>
              </a:extLst>
            </p:cNvPr>
            <p:cNvSpPr/>
            <p:nvPr/>
          </p:nvSpPr>
          <p:spPr bwMode="auto">
            <a:xfrm>
              <a:off x="2287297" y="1399959"/>
              <a:ext cx="157279" cy="479061"/>
            </a:xfrm>
            <a:custGeom>
              <a:avLst/>
              <a:gdLst>
                <a:gd name="connsiteX0" fmla="*/ 189412 w 189760"/>
                <a:gd name="connsiteY0" fmla="*/ 0 h 577995"/>
                <a:gd name="connsiteX1" fmla="*/ 178168 w 189760"/>
                <a:gd name="connsiteY1" fmla="*/ 289207 h 577995"/>
                <a:gd name="connsiteX2" fmla="*/ 189760 w 189760"/>
                <a:gd name="connsiteY2" fmla="*/ 577995 h 577995"/>
                <a:gd name="connsiteX3" fmla="*/ 0 w 189760"/>
                <a:gd name="connsiteY3" fmla="*/ 288732 h 577995"/>
                <a:gd name="connsiteX4" fmla="*/ 189412 w 189760"/>
                <a:gd name="connsiteY4" fmla="*/ 0 h 577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760" h="577995">
                  <a:moveTo>
                    <a:pt x="189412" y="0"/>
                  </a:moveTo>
                  <a:lnTo>
                    <a:pt x="178168" y="289207"/>
                  </a:lnTo>
                  <a:lnTo>
                    <a:pt x="189760" y="577995"/>
                  </a:lnTo>
                  <a:lnTo>
                    <a:pt x="0" y="288732"/>
                  </a:lnTo>
                  <a:lnTo>
                    <a:pt x="189412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3E3ADE08-E8E3-6B9B-926C-DB19603722EB}"/>
                </a:ext>
              </a:extLst>
            </p:cNvPr>
            <p:cNvSpPr/>
            <p:nvPr/>
          </p:nvSpPr>
          <p:spPr bwMode="auto">
            <a:xfrm>
              <a:off x="3315138" y="1897549"/>
              <a:ext cx="344013" cy="344548"/>
            </a:xfrm>
            <a:custGeom>
              <a:avLst/>
              <a:gdLst>
                <a:gd name="connsiteX0" fmla="*/ 415056 w 415056"/>
                <a:gd name="connsiteY0" fmla="*/ 0 h 415702"/>
                <a:gd name="connsiteX1" fmla="*/ 343528 w 415056"/>
                <a:gd name="connsiteY1" fmla="*/ 344342 h 415702"/>
                <a:gd name="connsiteX2" fmla="*/ 0 w 415056"/>
                <a:gd name="connsiteY2" fmla="*/ 415702 h 415702"/>
                <a:gd name="connsiteX3" fmla="*/ 214968 w 415056"/>
                <a:gd name="connsiteY3" fmla="*/ 216822 h 415702"/>
                <a:gd name="connsiteX4" fmla="*/ 415056 w 415056"/>
                <a:gd name="connsiteY4" fmla="*/ 0 h 415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5056" h="415702">
                  <a:moveTo>
                    <a:pt x="415056" y="0"/>
                  </a:moveTo>
                  <a:lnTo>
                    <a:pt x="343528" y="344342"/>
                  </a:lnTo>
                  <a:lnTo>
                    <a:pt x="0" y="415702"/>
                  </a:lnTo>
                  <a:lnTo>
                    <a:pt x="214968" y="216822"/>
                  </a:lnTo>
                  <a:lnTo>
                    <a:pt x="415056" y="0"/>
                  </a:lnTo>
                  <a:close/>
                </a:path>
              </a:pathLst>
            </a:custGeom>
            <a:solidFill>
              <a:srgbClr val="000000">
                <a:alpha val="89804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B1C53A79-ED0C-C98B-D091-0B540F2D6391}"/>
                </a:ext>
              </a:extLst>
            </p:cNvPr>
            <p:cNvSpPr/>
            <p:nvPr/>
          </p:nvSpPr>
          <p:spPr bwMode="auto">
            <a:xfrm>
              <a:off x="2454141" y="1902015"/>
              <a:ext cx="339965" cy="339435"/>
            </a:xfrm>
            <a:custGeom>
              <a:avLst/>
              <a:gdLst>
                <a:gd name="connsiteX0" fmla="*/ 0 w 410172"/>
                <a:gd name="connsiteY0" fmla="*/ 0 h 409533"/>
                <a:gd name="connsiteX1" fmla="*/ 196227 w 410172"/>
                <a:gd name="connsiteY1" fmla="*/ 212100 h 409533"/>
                <a:gd name="connsiteX2" fmla="*/ 410172 w 410172"/>
                <a:gd name="connsiteY2" fmla="*/ 409533 h 409533"/>
                <a:gd name="connsiteX3" fmla="*/ 70409 w 410172"/>
                <a:gd name="connsiteY3" fmla="*/ 338955 h 409533"/>
                <a:gd name="connsiteX4" fmla="*/ 0 w 410172"/>
                <a:gd name="connsiteY4" fmla="*/ 0 h 409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172" h="409533">
                  <a:moveTo>
                    <a:pt x="0" y="0"/>
                  </a:moveTo>
                  <a:lnTo>
                    <a:pt x="196227" y="212100"/>
                  </a:lnTo>
                  <a:lnTo>
                    <a:pt x="410172" y="409533"/>
                  </a:lnTo>
                  <a:lnTo>
                    <a:pt x="70409" y="3389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273DA9F9-4CD9-BB54-C24D-34DD3639B1C9}"/>
                </a:ext>
              </a:extLst>
            </p:cNvPr>
            <p:cNvSpPr/>
            <p:nvPr/>
          </p:nvSpPr>
          <p:spPr bwMode="auto">
            <a:xfrm>
              <a:off x="2814674" y="2249309"/>
              <a:ext cx="483645" cy="158843"/>
            </a:xfrm>
            <a:custGeom>
              <a:avLst/>
              <a:gdLst>
                <a:gd name="connsiteX0" fmla="*/ 583525 w 583525"/>
                <a:gd name="connsiteY0" fmla="*/ 0 h 191647"/>
                <a:gd name="connsiteX1" fmla="*/ 291384 w 583525"/>
                <a:gd name="connsiteY1" fmla="*/ 191647 h 191647"/>
                <a:gd name="connsiteX2" fmla="*/ 0 w 583525"/>
                <a:gd name="connsiteY2" fmla="*/ 496 h 191647"/>
                <a:gd name="connsiteX3" fmla="*/ 290155 w 583525"/>
                <a:gd name="connsiteY3" fmla="*/ 11776 h 191647"/>
                <a:gd name="connsiteX4" fmla="*/ 583525 w 583525"/>
                <a:gd name="connsiteY4" fmla="*/ 0 h 19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525" h="191647">
                  <a:moveTo>
                    <a:pt x="583525" y="0"/>
                  </a:moveTo>
                  <a:lnTo>
                    <a:pt x="291384" y="191647"/>
                  </a:lnTo>
                  <a:lnTo>
                    <a:pt x="0" y="496"/>
                  </a:lnTo>
                  <a:lnTo>
                    <a:pt x="290155" y="11776"/>
                  </a:lnTo>
                  <a:lnTo>
                    <a:pt x="583525" y="0"/>
                  </a:lnTo>
                  <a:close/>
                </a:path>
              </a:pathLst>
            </a:custGeom>
            <a:solidFill>
              <a:srgbClr val="000000">
                <a:alpha val="89804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324ADF2F-837D-A3D1-C19B-582509B19756}"/>
                </a:ext>
              </a:extLst>
            </p:cNvPr>
            <p:cNvSpPr/>
            <p:nvPr/>
          </p:nvSpPr>
          <p:spPr bwMode="auto">
            <a:xfrm flipV="1">
              <a:off x="2881461" y="1636581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BFCBF45-AAE9-428E-6A40-D1876211C21B}"/>
                </a:ext>
              </a:extLst>
            </p:cNvPr>
            <p:cNvSpPr/>
            <p:nvPr/>
          </p:nvSpPr>
          <p:spPr bwMode="auto">
            <a:xfrm rot="16200000" flipV="1">
              <a:off x="3095524" y="1424381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80253BCB-4ACC-53F1-27DA-08F57880EFD5}"/>
                </a:ext>
              </a:extLst>
            </p:cNvPr>
            <p:cNvSpPr/>
            <p:nvPr/>
          </p:nvSpPr>
          <p:spPr bwMode="auto">
            <a:xfrm rot="18900000" flipV="1">
              <a:off x="3034665" y="1576841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12CB39FF-9F84-4134-9E10-DE77DBBE0314}"/>
                </a:ext>
              </a:extLst>
            </p:cNvPr>
            <p:cNvSpPr/>
            <p:nvPr/>
          </p:nvSpPr>
          <p:spPr bwMode="auto">
            <a:xfrm rot="8100000" flipV="1">
              <a:off x="2730512" y="1276343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A424324E-2F51-1496-7446-86D3FA28BBE9}"/>
                </a:ext>
              </a:extLst>
            </p:cNvPr>
            <p:cNvSpPr/>
            <p:nvPr/>
          </p:nvSpPr>
          <p:spPr bwMode="auto">
            <a:xfrm rot="5400000" flipV="1">
              <a:off x="2669840" y="1429577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6C3C5638-A34E-FFF5-3D40-1D280128647E}"/>
                </a:ext>
              </a:extLst>
            </p:cNvPr>
            <p:cNvSpPr/>
            <p:nvPr/>
          </p:nvSpPr>
          <p:spPr bwMode="auto">
            <a:xfrm rot="10800000" flipV="1">
              <a:off x="2883794" y="1211696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011832AE-B3C6-593E-42A3-284FABAB5FB2}"/>
              </a:ext>
            </a:extLst>
          </p:cNvPr>
          <p:cNvGrpSpPr/>
          <p:nvPr/>
        </p:nvGrpSpPr>
        <p:grpSpPr>
          <a:xfrm>
            <a:off x="6996680" y="1713291"/>
            <a:ext cx="3490826" cy="3490822"/>
            <a:chOff x="6019478" y="2775170"/>
            <a:chExt cx="1570523" cy="1570521"/>
          </a:xfrm>
        </p:grpSpPr>
        <p:sp>
          <p:nvSpPr>
            <p:cNvPr id="72" name="星: 8 pt 71">
              <a:extLst>
                <a:ext uri="{FF2B5EF4-FFF2-40B4-BE49-F238E27FC236}">
                  <a16:creationId xmlns:a16="http://schemas.microsoft.com/office/drawing/2014/main" id="{8DD3B228-87C1-5FB3-488F-99A317A8EB59}"/>
                </a:ext>
              </a:extLst>
            </p:cNvPr>
            <p:cNvSpPr/>
            <p:nvPr/>
          </p:nvSpPr>
          <p:spPr bwMode="auto">
            <a:xfrm>
              <a:off x="6019478" y="2775170"/>
              <a:ext cx="1570523" cy="1570521"/>
            </a:xfrm>
            <a:prstGeom prst="star8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rgbClr val="0000CC"/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4FAD4324-F7D7-D401-AF2A-757804A8DF40}"/>
                </a:ext>
              </a:extLst>
            </p:cNvPr>
            <p:cNvSpPr/>
            <p:nvPr/>
          </p:nvSpPr>
          <p:spPr bwMode="auto">
            <a:xfrm rot="2700000">
              <a:off x="6679741" y="3005416"/>
              <a:ext cx="250014" cy="250014"/>
            </a:xfrm>
            <a:custGeom>
              <a:avLst/>
              <a:gdLst>
                <a:gd name="connsiteX0" fmla="*/ 0 w 355570"/>
                <a:gd name="connsiteY0" fmla="*/ 0 h 355570"/>
                <a:gd name="connsiteX1" fmla="*/ 355570 w 355570"/>
                <a:gd name="connsiteY1" fmla="*/ 0 h 355570"/>
                <a:gd name="connsiteX2" fmla="*/ 0 w 355570"/>
                <a:gd name="connsiteY2" fmla="*/ 355570 h 355570"/>
                <a:gd name="connsiteX3" fmla="*/ 0 w 355570"/>
                <a:gd name="connsiteY3" fmla="*/ 0 h 355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70" h="355570">
                  <a:moveTo>
                    <a:pt x="0" y="0"/>
                  </a:moveTo>
                  <a:lnTo>
                    <a:pt x="355570" y="0"/>
                  </a:lnTo>
                  <a:lnTo>
                    <a:pt x="0" y="3555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A2986906-C059-6889-655F-F45402D24E32}"/>
                </a:ext>
              </a:extLst>
            </p:cNvPr>
            <p:cNvSpPr/>
            <p:nvPr/>
          </p:nvSpPr>
          <p:spPr bwMode="auto">
            <a:xfrm rot="2700000">
              <a:off x="6352059" y="3016140"/>
              <a:ext cx="176786" cy="353574"/>
            </a:xfrm>
            <a:custGeom>
              <a:avLst/>
              <a:gdLst>
                <a:gd name="connsiteX0" fmla="*/ 0 w 251425"/>
                <a:gd name="connsiteY0" fmla="*/ 251426 h 502852"/>
                <a:gd name="connsiteX1" fmla="*/ 251425 w 251425"/>
                <a:gd name="connsiteY1" fmla="*/ 0 h 502852"/>
                <a:gd name="connsiteX2" fmla="*/ 251425 w 251425"/>
                <a:gd name="connsiteY2" fmla="*/ 502852 h 502852"/>
                <a:gd name="connsiteX3" fmla="*/ 0 w 251425"/>
                <a:gd name="connsiteY3" fmla="*/ 251426 h 502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25" h="502852">
                  <a:moveTo>
                    <a:pt x="0" y="251426"/>
                  </a:moveTo>
                  <a:lnTo>
                    <a:pt x="251425" y="0"/>
                  </a:lnTo>
                  <a:lnTo>
                    <a:pt x="251425" y="502852"/>
                  </a:lnTo>
                  <a:lnTo>
                    <a:pt x="0" y="2514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117E8B6A-FDF0-2935-A928-63BDC9ED85F7}"/>
                </a:ext>
              </a:extLst>
            </p:cNvPr>
            <p:cNvSpPr/>
            <p:nvPr/>
          </p:nvSpPr>
          <p:spPr bwMode="auto">
            <a:xfrm rot="2700000">
              <a:off x="6992260" y="3104532"/>
              <a:ext cx="353575" cy="176788"/>
            </a:xfrm>
            <a:custGeom>
              <a:avLst/>
              <a:gdLst>
                <a:gd name="connsiteX0" fmla="*/ 0 w 502854"/>
                <a:gd name="connsiteY0" fmla="*/ 251427 h 251427"/>
                <a:gd name="connsiteX1" fmla="*/ 251427 w 502854"/>
                <a:gd name="connsiteY1" fmla="*/ 0 h 251427"/>
                <a:gd name="connsiteX2" fmla="*/ 502854 w 502854"/>
                <a:gd name="connsiteY2" fmla="*/ 251427 h 251427"/>
                <a:gd name="connsiteX3" fmla="*/ 0 w 502854"/>
                <a:gd name="connsiteY3" fmla="*/ 251427 h 25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2854" h="251427">
                  <a:moveTo>
                    <a:pt x="0" y="251427"/>
                  </a:moveTo>
                  <a:lnTo>
                    <a:pt x="251427" y="0"/>
                  </a:lnTo>
                  <a:lnTo>
                    <a:pt x="502854" y="251427"/>
                  </a:lnTo>
                  <a:lnTo>
                    <a:pt x="0" y="251427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49169F3F-2F0F-1244-EAC2-4D7253D690A8}"/>
                </a:ext>
              </a:extLst>
            </p:cNvPr>
            <p:cNvSpPr/>
            <p:nvPr/>
          </p:nvSpPr>
          <p:spPr bwMode="auto">
            <a:xfrm rot="2700000">
              <a:off x="6252940" y="3432217"/>
              <a:ext cx="250015" cy="250015"/>
            </a:xfrm>
            <a:custGeom>
              <a:avLst/>
              <a:gdLst>
                <a:gd name="connsiteX0" fmla="*/ 0 w 355572"/>
                <a:gd name="connsiteY0" fmla="*/ 0 h 355571"/>
                <a:gd name="connsiteX1" fmla="*/ 355572 w 355572"/>
                <a:gd name="connsiteY1" fmla="*/ 355571 h 355571"/>
                <a:gd name="connsiteX2" fmla="*/ 0 w 355572"/>
                <a:gd name="connsiteY2" fmla="*/ 355571 h 355571"/>
                <a:gd name="connsiteX3" fmla="*/ 0 w 355572"/>
                <a:gd name="connsiteY3" fmla="*/ 0 h 35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72" h="355571">
                  <a:moveTo>
                    <a:pt x="0" y="0"/>
                  </a:moveTo>
                  <a:lnTo>
                    <a:pt x="355572" y="355571"/>
                  </a:lnTo>
                  <a:lnTo>
                    <a:pt x="0" y="3555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E7D10871-E535-FD73-7776-A2F637747B0F}"/>
                </a:ext>
              </a:extLst>
            </p:cNvPr>
            <p:cNvSpPr/>
            <p:nvPr/>
          </p:nvSpPr>
          <p:spPr bwMode="auto">
            <a:xfrm rot="2700000">
              <a:off x="7106545" y="3432217"/>
              <a:ext cx="250013" cy="250014"/>
            </a:xfrm>
            <a:custGeom>
              <a:avLst/>
              <a:gdLst>
                <a:gd name="connsiteX0" fmla="*/ 0 w 355569"/>
                <a:gd name="connsiteY0" fmla="*/ 0 h 355569"/>
                <a:gd name="connsiteX1" fmla="*/ 355569 w 355569"/>
                <a:gd name="connsiteY1" fmla="*/ 0 h 355569"/>
                <a:gd name="connsiteX2" fmla="*/ 355569 w 355569"/>
                <a:gd name="connsiteY2" fmla="*/ 355569 h 355569"/>
                <a:gd name="connsiteX3" fmla="*/ 0 w 355569"/>
                <a:gd name="connsiteY3" fmla="*/ 0 h 355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69" h="355569">
                  <a:moveTo>
                    <a:pt x="0" y="0"/>
                  </a:moveTo>
                  <a:lnTo>
                    <a:pt x="355569" y="0"/>
                  </a:lnTo>
                  <a:lnTo>
                    <a:pt x="355569" y="3555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34E2BB35-28BE-95FE-EFC8-B7272B1B938C}"/>
                </a:ext>
              </a:extLst>
            </p:cNvPr>
            <p:cNvSpPr/>
            <p:nvPr/>
          </p:nvSpPr>
          <p:spPr bwMode="auto">
            <a:xfrm rot="2700000">
              <a:off x="7080653" y="3744735"/>
              <a:ext cx="176787" cy="353575"/>
            </a:xfrm>
            <a:custGeom>
              <a:avLst/>
              <a:gdLst>
                <a:gd name="connsiteX0" fmla="*/ 0 w 251427"/>
                <a:gd name="connsiteY0" fmla="*/ 0 h 502853"/>
                <a:gd name="connsiteX1" fmla="*/ 251427 w 251427"/>
                <a:gd name="connsiteY1" fmla="*/ 251427 h 502853"/>
                <a:gd name="connsiteX2" fmla="*/ 0 w 251427"/>
                <a:gd name="connsiteY2" fmla="*/ 502853 h 502853"/>
                <a:gd name="connsiteX3" fmla="*/ 0 w 251427"/>
                <a:gd name="connsiteY3" fmla="*/ 0 h 502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27" h="502853">
                  <a:moveTo>
                    <a:pt x="0" y="0"/>
                  </a:moveTo>
                  <a:lnTo>
                    <a:pt x="251427" y="251427"/>
                  </a:lnTo>
                  <a:lnTo>
                    <a:pt x="0" y="5028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A47DFE99-8C1D-EA4D-A698-BB625677D9F6}"/>
                </a:ext>
              </a:extLst>
            </p:cNvPr>
            <p:cNvSpPr/>
            <p:nvPr/>
          </p:nvSpPr>
          <p:spPr bwMode="auto">
            <a:xfrm rot="2700000">
              <a:off x="6263667" y="3833127"/>
              <a:ext cx="353573" cy="176786"/>
            </a:xfrm>
            <a:custGeom>
              <a:avLst/>
              <a:gdLst>
                <a:gd name="connsiteX0" fmla="*/ 0 w 502851"/>
                <a:gd name="connsiteY0" fmla="*/ 0 h 251425"/>
                <a:gd name="connsiteX1" fmla="*/ 502851 w 502851"/>
                <a:gd name="connsiteY1" fmla="*/ 0 h 251425"/>
                <a:gd name="connsiteX2" fmla="*/ 251425 w 502851"/>
                <a:gd name="connsiteY2" fmla="*/ 251425 h 251425"/>
                <a:gd name="connsiteX3" fmla="*/ 0 w 502851"/>
                <a:gd name="connsiteY3" fmla="*/ 0 h 25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2851" h="251425">
                  <a:moveTo>
                    <a:pt x="0" y="0"/>
                  </a:moveTo>
                  <a:lnTo>
                    <a:pt x="502851" y="0"/>
                  </a:lnTo>
                  <a:lnTo>
                    <a:pt x="251425" y="2514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CAF4EF90-AA65-5A07-4E44-22B6DD4DF10F}"/>
                </a:ext>
              </a:extLst>
            </p:cNvPr>
            <p:cNvSpPr/>
            <p:nvPr/>
          </p:nvSpPr>
          <p:spPr bwMode="auto">
            <a:xfrm rot="2700000">
              <a:off x="6679742" y="3859017"/>
              <a:ext cx="250014" cy="250015"/>
            </a:xfrm>
            <a:custGeom>
              <a:avLst/>
              <a:gdLst>
                <a:gd name="connsiteX0" fmla="*/ 0 w 355570"/>
                <a:gd name="connsiteY0" fmla="*/ 355571 h 355571"/>
                <a:gd name="connsiteX1" fmla="*/ 355570 w 355570"/>
                <a:gd name="connsiteY1" fmla="*/ 0 h 355571"/>
                <a:gd name="connsiteX2" fmla="*/ 355570 w 355570"/>
                <a:gd name="connsiteY2" fmla="*/ 355571 h 355571"/>
                <a:gd name="connsiteX3" fmla="*/ 0 w 355570"/>
                <a:gd name="connsiteY3" fmla="*/ 355571 h 35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70" h="355571">
                  <a:moveTo>
                    <a:pt x="0" y="355571"/>
                  </a:moveTo>
                  <a:lnTo>
                    <a:pt x="355570" y="0"/>
                  </a:lnTo>
                  <a:lnTo>
                    <a:pt x="355570" y="355571"/>
                  </a:lnTo>
                  <a:lnTo>
                    <a:pt x="0" y="355571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52474EB2-66A8-9030-8D7B-935E75258478}"/>
                </a:ext>
              </a:extLst>
            </p:cNvPr>
            <p:cNvSpPr/>
            <p:nvPr/>
          </p:nvSpPr>
          <p:spPr bwMode="auto">
            <a:xfrm>
              <a:off x="6560730" y="2788086"/>
              <a:ext cx="483640" cy="158723"/>
            </a:xfrm>
            <a:custGeom>
              <a:avLst/>
              <a:gdLst>
                <a:gd name="connsiteX0" fmla="*/ 291919 w 583519"/>
                <a:gd name="connsiteY0" fmla="*/ 0 h 191502"/>
                <a:gd name="connsiteX1" fmla="*/ 583519 w 583519"/>
                <a:gd name="connsiteY1" fmla="*/ 191293 h 191502"/>
                <a:gd name="connsiteX2" fmla="*/ 289742 w 583519"/>
                <a:gd name="connsiteY2" fmla="*/ 179871 h 191502"/>
                <a:gd name="connsiteX3" fmla="*/ 0 w 583519"/>
                <a:gd name="connsiteY3" fmla="*/ 191502 h 191502"/>
                <a:gd name="connsiteX4" fmla="*/ 291919 w 583519"/>
                <a:gd name="connsiteY4" fmla="*/ 0 h 191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519" h="191502">
                  <a:moveTo>
                    <a:pt x="291919" y="0"/>
                  </a:moveTo>
                  <a:lnTo>
                    <a:pt x="583519" y="191293"/>
                  </a:lnTo>
                  <a:lnTo>
                    <a:pt x="289742" y="179871"/>
                  </a:lnTo>
                  <a:lnTo>
                    <a:pt x="0" y="191502"/>
                  </a:lnTo>
                  <a:lnTo>
                    <a:pt x="291919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58E59593-C5F0-5AB7-05D7-15C2AA6ACF12}"/>
                </a:ext>
              </a:extLst>
            </p:cNvPr>
            <p:cNvSpPr/>
            <p:nvPr/>
          </p:nvSpPr>
          <p:spPr bwMode="auto">
            <a:xfrm>
              <a:off x="7061114" y="2954033"/>
              <a:ext cx="344426" cy="344127"/>
            </a:xfrm>
            <a:custGeom>
              <a:avLst/>
              <a:gdLst>
                <a:gd name="connsiteX0" fmla="*/ 0 w 415555"/>
                <a:gd name="connsiteY0" fmla="*/ 0 h 415194"/>
                <a:gd name="connsiteX1" fmla="*/ 344160 w 415555"/>
                <a:gd name="connsiteY1" fmla="*/ 71490 h 415194"/>
                <a:gd name="connsiteX2" fmla="*/ 415555 w 415555"/>
                <a:gd name="connsiteY2" fmla="*/ 415194 h 415194"/>
                <a:gd name="connsiteX3" fmla="*/ 214937 w 415555"/>
                <a:gd name="connsiteY3" fmla="*/ 198346 h 415194"/>
                <a:gd name="connsiteX4" fmla="*/ 0 w 415555"/>
                <a:gd name="connsiteY4" fmla="*/ 0 h 41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5555" h="415194">
                  <a:moveTo>
                    <a:pt x="0" y="0"/>
                  </a:moveTo>
                  <a:lnTo>
                    <a:pt x="344160" y="71490"/>
                  </a:lnTo>
                  <a:lnTo>
                    <a:pt x="415555" y="415194"/>
                  </a:lnTo>
                  <a:lnTo>
                    <a:pt x="214937" y="1983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599DF65A-BC25-670E-A1E0-6F10D907DD7F}"/>
                </a:ext>
              </a:extLst>
            </p:cNvPr>
            <p:cNvSpPr/>
            <p:nvPr/>
          </p:nvSpPr>
          <p:spPr bwMode="auto">
            <a:xfrm>
              <a:off x="6200534" y="2954897"/>
              <a:ext cx="339553" cy="339845"/>
            </a:xfrm>
            <a:custGeom>
              <a:avLst/>
              <a:gdLst>
                <a:gd name="connsiteX0" fmla="*/ 409675 w 409675"/>
                <a:gd name="connsiteY0" fmla="*/ 0 h 410028"/>
                <a:gd name="connsiteX1" fmla="*/ 195693 w 409675"/>
                <a:gd name="connsiteY1" fmla="*/ 197968 h 410028"/>
                <a:gd name="connsiteX2" fmla="*/ 0 w 409675"/>
                <a:gd name="connsiteY2" fmla="*/ 410028 h 410028"/>
                <a:gd name="connsiteX3" fmla="*/ 70539 w 409675"/>
                <a:gd name="connsiteY3" fmla="*/ 70447 h 410028"/>
                <a:gd name="connsiteX4" fmla="*/ 409675 w 409675"/>
                <a:gd name="connsiteY4" fmla="*/ 0 h 41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675" h="410028">
                  <a:moveTo>
                    <a:pt x="409675" y="0"/>
                  </a:moveTo>
                  <a:lnTo>
                    <a:pt x="195693" y="197968"/>
                  </a:lnTo>
                  <a:lnTo>
                    <a:pt x="0" y="410028"/>
                  </a:lnTo>
                  <a:lnTo>
                    <a:pt x="70539" y="70447"/>
                  </a:lnTo>
                  <a:lnTo>
                    <a:pt x="409675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A1A31E0D-821D-F4E3-948E-2EF2DE24F4B0}"/>
                </a:ext>
              </a:extLst>
            </p:cNvPr>
            <p:cNvSpPr/>
            <p:nvPr/>
          </p:nvSpPr>
          <p:spPr bwMode="auto">
            <a:xfrm>
              <a:off x="7411279" y="3312635"/>
              <a:ext cx="160287" cy="488219"/>
            </a:xfrm>
            <a:custGeom>
              <a:avLst/>
              <a:gdLst>
                <a:gd name="connsiteX0" fmla="*/ 0 w 193388"/>
                <a:gd name="connsiteY0" fmla="*/ 0 h 589044"/>
                <a:gd name="connsiteX1" fmla="*/ 193388 w 193388"/>
                <a:gd name="connsiteY1" fmla="*/ 294793 h 589044"/>
                <a:gd name="connsiteX2" fmla="*/ 356 w 193388"/>
                <a:gd name="connsiteY2" fmla="*/ 589044 h 589044"/>
                <a:gd name="connsiteX3" fmla="*/ 11814 w 193388"/>
                <a:gd name="connsiteY3" fmla="*/ 294319 h 589044"/>
                <a:gd name="connsiteX4" fmla="*/ 0 w 193388"/>
                <a:gd name="connsiteY4" fmla="*/ 0 h 58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388" h="589044">
                  <a:moveTo>
                    <a:pt x="0" y="0"/>
                  </a:moveTo>
                  <a:lnTo>
                    <a:pt x="193388" y="294793"/>
                  </a:lnTo>
                  <a:lnTo>
                    <a:pt x="356" y="589044"/>
                  </a:lnTo>
                  <a:lnTo>
                    <a:pt x="11814" y="294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9804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86B863EF-23A6-29D2-F6C3-859A3FE558A0}"/>
                </a:ext>
              </a:extLst>
            </p:cNvPr>
            <p:cNvSpPr/>
            <p:nvPr/>
          </p:nvSpPr>
          <p:spPr bwMode="auto">
            <a:xfrm>
              <a:off x="6033797" y="3317659"/>
              <a:ext cx="157279" cy="479061"/>
            </a:xfrm>
            <a:custGeom>
              <a:avLst/>
              <a:gdLst>
                <a:gd name="connsiteX0" fmla="*/ 189412 w 189760"/>
                <a:gd name="connsiteY0" fmla="*/ 0 h 577995"/>
                <a:gd name="connsiteX1" fmla="*/ 178168 w 189760"/>
                <a:gd name="connsiteY1" fmla="*/ 289207 h 577995"/>
                <a:gd name="connsiteX2" fmla="*/ 189760 w 189760"/>
                <a:gd name="connsiteY2" fmla="*/ 577995 h 577995"/>
                <a:gd name="connsiteX3" fmla="*/ 0 w 189760"/>
                <a:gd name="connsiteY3" fmla="*/ 288732 h 577995"/>
                <a:gd name="connsiteX4" fmla="*/ 189412 w 189760"/>
                <a:gd name="connsiteY4" fmla="*/ 0 h 577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760" h="577995">
                  <a:moveTo>
                    <a:pt x="189412" y="0"/>
                  </a:moveTo>
                  <a:lnTo>
                    <a:pt x="178168" y="289207"/>
                  </a:lnTo>
                  <a:lnTo>
                    <a:pt x="189760" y="577995"/>
                  </a:lnTo>
                  <a:lnTo>
                    <a:pt x="0" y="288732"/>
                  </a:lnTo>
                  <a:lnTo>
                    <a:pt x="189412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555C27B6-B508-7B2B-ED8B-808E84EA0CE9}"/>
                </a:ext>
              </a:extLst>
            </p:cNvPr>
            <p:cNvSpPr/>
            <p:nvPr/>
          </p:nvSpPr>
          <p:spPr bwMode="auto">
            <a:xfrm>
              <a:off x="7061638" y="3815249"/>
              <a:ext cx="344013" cy="344548"/>
            </a:xfrm>
            <a:custGeom>
              <a:avLst/>
              <a:gdLst>
                <a:gd name="connsiteX0" fmla="*/ 415056 w 415056"/>
                <a:gd name="connsiteY0" fmla="*/ 0 h 415702"/>
                <a:gd name="connsiteX1" fmla="*/ 343528 w 415056"/>
                <a:gd name="connsiteY1" fmla="*/ 344342 h 415702"/>
                <a:gd name="connsiteX2" fmla="*/ 0 w 415056"/>
                <a:gd name="connsiteY2" fmla="*/ 415702 h 415702"/>
                <a:gd name="connsiteX3" fmla="*/ 214968 w 415056"/>
                <a:gd name="connsiteY3" fmla="*/ 216822 h 415702"/>
                <a:gd name="connsiteX4" fmla="*/ 415056 w 415056"/>
                <a:gd name="connsiteY4" fmla="*/ 0 h 415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5056" h="415702">
                  <a:moveTo>
                    <a:pt x="415056" y="0"/>
                  </a:moveTo>
                  <a:lnTo>
                    <a:pt x="343528" y="344342"/>
                  </a:lnTo>
                  <a:lnTo>
                    <a:pt x="0" y="415702"/>
                  </a:lnTo>
                  <a:lnTo>
                    <a:pt x="214968" y="216822"/>
                  </a:lnTo>
                  <a:lnTo>
                    <a:pt x="415056" y="0"/>
                  </a:lnTo>
                  <a:close/>
                </a:path>
              </a:pathLst>
            </a:custGeom>
            <a:solidFill>
              <a:srgbClr val="000000">
                <a:alpha val="89804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1834F2F3-A279-C1B6-BE19-F85456702572}"/>
                </a:ext>
              </a:extLst>
            </p:cNvPr>
            <p:cNvSpPr/>
            <p:nvPr/>
          </p:nvSpPr>
          <p:spPr bwMode="auto">
            <a:xfrm>
              <a:off x="6200641" y="3819715"/>
              <a:ext cx="339965" cy="339435"/>
            </a:xfrm>
            <a:custGeom>
              <a:avLst/>
              <a:gdLst>
                <a:gd name="connsiteX0" fmla="*/ 0 w 410172"/>
                <a:gd name="connsiteY0" fmla="*/ 0 h 409533"/>
                <a:gd name="connsiteX1" fmla="*/ 196227 w 410172"/>
                <a:gd name="connsiteY1" fmla="*/ 212100 h 409533"/>
                <a:gd name="connsiteX2" fmla="*/ 410172 w 410172"/>
                <a:gd name="connsiteY2" fmla="*/ 409533 h 409533"/>
                <a:gd name="connsiteX3" fmla="*/ 70409 w 410172"/>
                <a:gd name="connsiteY3" fmla="*/ 338955 h 409533"/>
                <a:gd name="connsiteX4" fmla="*/ 0 w 410172"/>
                <a:gd name="connsiteY4" fmla="*/ 0 h 409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172" h="409533">
                  <a:moveTo>
                    <a:pt x="0" y="0"/>
                  </a:moveTo>
                  <a:lnTo>
                    <a:pt x="196227" y="212100"/>
                  </a:lnTo>
                  <a:lnTo>
                    <a:pt x="410172" y="409533"/>
                  </a:lnTo>
                  <a:lnTo>
                    <a:pt x="70409" y="3389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0637DCFA-DBCA-AD0C-80C3-B8E85165992D}"/>
                </a:ext>
              </a:extLst>
            </p:cNvPr>
            <p:cNvSpPr/>
            <p:nvPr/>
          </p:nvSpPr>
          <p:spPr bwMode="auto">
            <a:xfrm>
              <a:off x="6561174" y="4167009"/>
              <a:ext cx="483645" cy="158843"/>
            </a:xfrm>
            <a:custGeom>
              <a:avLst/>
              <a:gdLst>
                <a:gd name="connsiteX0" fmla="*/ 583525 w 583525"/>
                <a:gd name="connsiteY0" fmla="*/ 0 h 191647"/>
                <a:gd name="connsiteX1" fmla="*/ 291384 w 583525"/>
                <a:gd name="connsiteY1" fmla="*/ 191647 h 191647"/>
                <a:gd name="connsiteX2" fmla="*/ 0 w 583525"/>
                <a:gd name="connsiteY2" fmla="*/ 496 h 191647"/>
                <a:gd name="connsiteX3" fmla="*/ 290155 w 583525"/>
                <a:gd name="connsiteY3" fmla="*/ 11776 h 191647"/>
                <a:gd name="connsiteX4" fmla="*/ 583525 w 583525"/>
                <a:gd name="connsiteY4" fmla="*/ 0 h 19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525" h="191647">
                  <a:moveTo>
                    <a:pt x="583525" y="0"/>
                  </a:moveTo>
                  <a:lnTo>
                    <a:pt x="291384" y="191647"/>
                  </a:lnTo>
                  <a:lnTo>
                    <a:pt x="0" y="496"/>
                  </a:lnTo>
                  <a:lnTo>
                    <a:pt x="290155" y="11776"/>
                  </a:lnTo>
                  <a:lnTo>
                    <a:pt x="583525" y="0"/>
                  </a:lnTo>
                  <a:close/>
                </a:path>
              </a:pathLst>
            </a:custGeom>
            <a:solidFill>
              <a:srgbClr val="000000">
                <a:alpha val="89804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001BC374-473A-6C2C-42FA-5A6AF04ECC0B}"/>
                </a:ext>
              </a:extLst>
            </p:cNvPr>
            <p:cNvSpPr/>
            <p:nvPr/>
          </p:nvSpPr>
          <p:spPr bwMode="auto">
            <a:xfrm flipV="1">
              <a:off x="6627961" y="3554281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5871D9D9-C378-D2F9-3F45-5D3E074096A7}"/>
                </a:ext>
              </a:extLst>
            </p:cNvPr>
            <p:cNvSpPr/>
            <p:nvPr/>
          </p:nvSpPr>
          <p:spPr bwMode="auto">
            <a:xfrm rot="16200000" flipV="1">
              <a:off x="6842024" y="3342081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9F719863-34A8-13F4-AB96-21E9AEE16BB6}"/>
                </a:ext>
              </a:extLst>
            </p:cNvPr>
            <p:cNvSpPr/>
            <p:nvPr/>
          </p:nvSpPr>
          <p:spPr bwMode="auto">
            <a:xfrm rot="18900000" flipV="1">
              <a:off x="6781165" y="3494541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39AB5713-7A15-CB24-5EFA-4A72F3DFF07E}"/>
                </a:ext>
              </a:extLst>
            </p:cNvPr>
            <p:cNvSpPr/>
            <p:nvPr/>
          </p:nvSpPr>
          <p:spPr bwMode="auto">
            <a:xfrm rot="8100000" flipV="1">
              <a:off x="6477012" y="3194043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2FC2B38A-E781-B84A-E02C-351A00CE6D8D}"/>
                </a:ext>
              </a:extLst>
            </p:cNvPr>
            <p:cNvSpPr/>
            <p:nvPr/>
          </p:nvSpPr>
          <p:spPr bwMode="auto">
            <a:xfrm rot="5400000" flipV="1">
              <a:off x="6416340" y="3347277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BDD4A935-1416-69DB-F357-05E7C9DB8091}"/>
                </a:ext>
              </a:extLst>
            </p:cNvPr>
            <p:cNvSpPr/>
            <p:nvPr/>
          </p:nvSpPr>
          <p:spPr bwMode="auto">
            <a:xfrm rot="10800000" flipV="1">
              <a:off x="6630294" y="3129396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96" name="星: 8 pt 95">
            <a:extLst>
              <a:ext uri="{FF2B5EF4-FFF2-40B4-BE49-F238E27FC236}">
                <a16:creationId xmlns:a16="http://schemas.microsoft.com/office/drawing/2014/main" id="{A25EA214-F505-4F33-07F9-D5AB07BB6C54}"/>
              </a:ext>
            </a:extLst>
          </p:cNvPr>
          <p:cNvSpPr/>
          <p:nvPr/>
        </p:nvSpPr>
        <p:spPr bwMode="auto">
          <a:xfrm>
            <a:off x="1640901" y="1660171"/>
            <a:ext cx="3569728" cy="3569724"/>
          </a:xfrm>
          <a:prstGeom prst="star8">
            <a:avLst>
              <a:gd name="adj" fmla="val 50000"/>
            </a:avLst>
          </a:prstGeom>
          <a:solidFill>
            <a:schemeClr val="bg1"/>
          </a:solidFill>
          <a:ln w="3810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7" name="星: 8 pt 96">
            <a:extLst>
              <a:ext uri="{FF2B5EF4-FFF2-40B4-BE49-F238E27FC236}">
                <a16:creationId xmlns:a16="http://schemas.microsoft.com/office/drawing/2014/main" id="{DE9565CE-5A57-2A47-0F15-C5219ED2ABCD}"/>
              </a:ext>
            </a:extLst>
          </p:cNvPr>
          <p:cNvSpPr/>
          <p:nvPr/>
        </p:nvSpPr>
        <p:spPr bwMode="auto">
          <a:xfrm>
            <a:off x="6937624" y="1660171"/>
            <a:ext cx="3569728" cy="3569724"/>
          </a:xfrm>
          <a:prstGeom prst="star8">
            <a:avLst>
              <a:gd name="adj" fmla="val 50000"/>
            </a:avLst>
          </a:prstGeom>
          <a:solidFill>
            <a:schemeClr val="bg1"/>
          </a:solidFill>
          <a:ln w="3810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C0CB3F9E-4F48-4432-5B9C-6FF64D97887A}"/>
              </a:ext>
            </a:extLst>
          </p:cNvPr>
          <p:cNvSpPr txBox="1"/>
          <p:nvPr/>
        </p:nvSpPr>
        <p:spPr>
          <a:xfrm>
            <a:off x="263662" y="601747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フェード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774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6" grpId="1" animBg="1"/>
      <p:bldP spid="97" grpId="0" animBg="1"/>
      <p:bldP spid="9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E004C6DB-9DA0-957A-B571-D68ACB681F48}"/>
              </a:ext>
            </a:extLst>
          </p:cNvPr>
          <p:cNvGrpSpPr/>
          <p:nvPr/>
        </p:nvGrpSpPr>
        <p:grpSpPr>
          <a:xfrm>
            <a:off x="1669144" y="1683589"/>
            <a:ext cx="3490826" cy="3490822"/>
            <a:chOff x="2272978" y="857470"/>
            <a:chExt cx="1570523" cy="1570521"/>
          </a:xfrm>
        </p:grpSpPr>
        <p:sp>
          <p:nvSpPr>
            <p:cNvPr id="43" name="星: 8 pt 42">
              <a:extLst>
                <a:ext uri="{FF2B5EF4-FFF2-40B4-BE49-F238E27FC236}">
                  <a16:creationId xmlns:a16="http://schemas.microsoft.com/office/drawing/2014/main" id="{57E24E9E-CCDB-6114-4DD4-C5306809A526}"/>
                </a:ext>
              </a:extLst>
            </p:cNvPr>
            <p:cNvSpPr/>
            <p:nvPr/>
          </p:nvSpPr>
          <p:spPr bwMode="auto">
            <a:xfrm>
              <a:off x="2272978" y="857470"/>
              <a:ext cx="1570523" cy="1570521"/>
            </a:xfrm>
            <a:prstGeom prst="star8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rgbClr val="FF0000"/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C1B4453E-175C-4120-A744-DF600D970234}"/>
                </a:ext>
              </a:extLst>
            </p:cNvPr>
            <p:cNvSpPr/>
            <p:nvPr/>
          </p:nvSpPr>
          <p:spPr bwMode="auto">
            <a:xfrm rot="2700000">
              <a:off x="2933241" y="1087716"/>
              <a:ext cx="250014" cy="250014"/>
            </a:xfrm>
            <a:custGeom>
              <a:avLst/>
              <a:gdLst>
                <a:gd name="connsiteX0" fmla="*/ 0 w 355570"/>
                <a:gd name="connsiteY0" fmla="*/ 0 h 355570"/>
                <a:gd name="connsiteX1" fmla="*/ 355570 w 355570"/>
                <a:gd name="connsiteY1" fmla="*/ 0 h 355570"/>
                <a:gd name="connsiteX2" fmla="*/ 0 w 355570"/>
                <a:gd name="connsiteY2" fmla="*/ 355570 h 355570"/>
                <a:gd name="connsiteX3" fmla="*/ 0 w 355570"/>
                <a:gd name="connsiteY3" fmla="*/ 0 h 355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70" h="355570">
                  <a:moveTo>
                    <a:pt x="0" y="0"/>
                  </a:moveTo>
                  <a:lnTo>
                    <a:pt x="355570" y="0"/>
                  </a:lnTo>
                  <a:lnTo>
                    <a:pt x="0" y="3555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E1C874D4-9352-42D7-CCA9-DA627BA836D0}"/>
                </a:ext>
              </a:extLst>
            </p:cNvPr>
            <p:cNvSpPr/>
            <p:nvPr/>
          </p:nvSpPr>
          <p:spPr bwMode="auto">
            <a:xfrm rot="2700000">
              <a:off x="2605559" y="1098440"/>
              <a:ext cx="176786" cy="353574"/>
            </a:xfrm>
            <a:custGeom>
              <a:avLst/>
              <a:gdLst>
                <a:gd name="connsiteX0" fmla="*/ 0 w 251425"/>
                <a:gd name="connsiteY0" fmla="*/ 251426 h 502852"/>
                <a:gd name="connsiteX1" fmla="*/ 251425 w 251425"/>
                <a:gd name="connsiteY1" fmla="*/ 0 h 502852"/>
                <a:gd name="connsiteX2" fmla="*/ 251425 w 251425"/>
                <a:gd name="connsiteY2" fmla="*/ 502852 h 502852"/>
                <a:gd name="connsiteX3" fmla="*/ 0 w 251425"/>
                <a:gd name="connsiteY3" fmla="*/ 251426 h 502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25" h="502852">
                  <a:moveTo>
                    <a:pt x="0" y="251426"/>
                  </a:moveTo>
                  <a:lnTo>
                    <a:pt x="251425" y="0"/>
                  </a:lnTo>
                  <a:lnTo>
                    <a:pt x="251425" y="502852"/>
                  </a:lnTo>
                  <a:lnTo>
                    <a:pt x="0" y="2514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F2312E04-2E2C-87E8-2A41-44BA20D2DB0A}"/>
                </a:ext>
              </a:extLst>
            </p:cNvPr>
            <p:cNvSpPr/>
            <p:nvPr/>
          </p:nvSpPr>
          <p:spPr bwMode="auto">
            <a:xfrm rot="2700000">
              <a:off x="3245760" y="1186832"/>
              <a:ext cx="353575" cy="176788"/>
            </a:xfrm>
            <a:custGeom>
              <a:avLst/>
              <a:gdLst>
                <a:gd name="connsiteX0" fmla="*/ 0 w 502854"/>
                <a:gd name="connsiteY0" fmla="*/ 251427 h 251427"/>
                <a:gd name="connsiteX1" fmla="*/ 251427 w 502854"/>
                <a:gd name="connsiteY1" fmla="*/ 0 h 251427"/>
                <a:gd name="connsiteX2" fmla="*/ 502854 w 502854"/>
                <a:gd name="connsiteY2" fmla="*/ 251427 h 251427"/>
                <a:gd name="connsiteX3" fmla="*/ 0 w 502854"/>
                <a:gd name="connsiteY3" fmla="*/ 251427 h 25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2854" h="251427">
                  <a:moveTo>
                    <a:pt x="0" y="251427"/>
                  </a:moveTo>
                  <a:lnTo>
                    <a:pt x="251427" y="0"/>
                  </a:lnTo>
                  <a:lnTo>
                    <a:pt x="502854" y="251427"/>
                  </a:lnTo>
                  <a:lnTo>
                    <a:pt x="0" y="251427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00965179-C4AC-6878-9611-3E71A39AE41A}"/>
                </a:ext>
              </a:extLst>
            </p:cNvPr>
            <p:cNvSpPr/>
            <p:nvPr/>
          </p:nvSpPr>
          <p:spPr bwMode="auto">
            <a:xfrm rot="2700000">
              <a:off x="2506440" y="1514517"/>
              <a:ext cx="250015" cy="250015"/>
            </a:xfrm>
            <a:custGeom>
              <a:avLst/>
              <a:gdLst>
                <a:gd name="connsiteX0" fmla="*/ 0 w 355572"/>
                <a:gd name="connsiteY0" fmla="*/ 0 h 355571"/>
                <a:gd name="connsiteX1" fmla="*/ 355572 w 355572"/>
                <a:gd name="connsiteY1" fmla="*/ 355571 h 355571"/>
                <a:gd name="connsiteX2" fmla="*/ 0 w 355572"/>
                <a:gd name="connsiteY2" fmla="*/ 355571 h 355571"/>
                <a:gd name="connsiteX3" fmla="*/ 0 w 355572"/>
                <a:gd name="connsiteY3" fmla="*/ 0 h 35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72" h="355571">
                  <a:moveTo>
                    <a:pt x="0" y="0"/>
                  </a:moveTo>
                  <a:lnTo>
                    <a:pt x="355572" y="355571"/>
                  </a:lnTo>
                  <a:lnTo>
                    <a:pt x="0" y="3555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853643C-47CA-9688-F152-25F50D7C124B}"/>
                </a:ext>
              </a:extLst>
            </p:cNvPr>
            <p:cNvSpPr/>
            <p:nvPr/>
          </p:nvSpPr>
          <p:spPr bwMode="auto">
            <a:xfrm rot="2700000">
              <a:off x="3360045" y="1514517"/>
              <a:ext cx="250013" cy="250014"/>
            </a:xfrm>
            <a:custGeom>
              <a:avLst/>
              <a:gdLst>
                <a:gd name="connsiteX0" fmla="*/ 0 w 355569"/>
                <a:gd name="connsiteY0" fmla="*/ 0 h 355569"/>
                <a:gd name="connsiteX1" fmla="*/ 355569 w 355569"/>
                <a:gd name="connsiteY1" fmla="*/ 0 h 355569"/>
                <a:gd name="connsiteX2" fmla="*/ 355569 w 355569"/>
                <a:gd name="connsiteY2" fmla="*/ 355569 h 355569"/>
                <a:gd name="connsiteX3" fmla="*/ 0 w 355569"/>
                <a:gd name="connsiteY3" fmla="*/ 0 h 355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69" h="355569">
                  <a:moveTo>
                    <a:pt x="0" y="0"/>
                  </a:moveTo>
                  <a:lnTo>
                    <a:pt x="355569" y="0"/>
                  </a:lnTo>
                  <a:lnTo>
                    <a:pt x="355569" y="3555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E6B5699-E0C4-CF44-A41D-DCE677089845}"/>
                </a:ext>
              </a:extLst>
            </p:cNvPr>
            <p:cNvSpPr/>
            <p:nvPr/>
          </p:nvSpPr>
          <p:spPr bwMode="auto">
            <a:xfrm rot="2700000">
              <a:off x="3334153" y="1827035"/>
              <a:ext cx="176787" cy="353575"/>
            </a:xfrm>
            <a:custGeom>
              <a:avLst/>
              <a:gdLst>
                <a:gd name="connsiteX0" fmla="*/ 0 w 251427"/>
                <a:gd name="connsiteY0" fmla="*/ 0 h 502853"/>
                <a:gd name="connsiteX1" fmla="*/ 251427 w 251427"/>
                <a:gd name="connsiteY1" fmla="*/ 251427 h 502853"/>
                <a:gd name="connsiteX2" fmla="*/ 0 w 251427"/>
                <a:gd name="connsiteY2" fmla="*/ 502853 h 502853"/>
                <a:gd name="connsiteX3" fmla="*/ 0 w 251427"/>
                <a:gd name="connsiteY3" fmla="*/ 0 h 502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27" h="502853">
                  <a:moveTo>
                    <a:pt x="0" y="0"/>
                  </a:moveTo>
                  <a:lnTo>
                    <a:pt x="251427" y="251427"/>
                  </a:lnTo>
                  <a:lnTo>
                    <a:pt x="0" y="5028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1606FBBC-B1DA-2FD9-C575-9611C795F3F6}"/>
                </a:ext>
              </a:extLst>
            </p:cNvPr>
            <p:cNvSpPr/>
            <p:nvPr/>
          </p:nvSpPr>
          <p:spPr bwMode="auto">
            <a:xfrm rot="2700000">
              <a:off x="2517167" y="1915427"/>
              <a:ext cx="353573" cy="176786"/>
            </a:xfrm>
            <a:custGeom>
              <a:avLst/>
              <a:gdLst>
                <a:gd name="connsiteX0" fmla="*/ 0 w 502851"/>
                <a:gd name="connsiteY0" fmla="*/ 0 h 251425"/>
                <a:gd name="connsiteX1" fmla="*/ 502851 w 502851"/>
                <a:gd name="connsiteY1" fmla="*/ 0 h 251425"/>
                <a:gd name="connsiteX2" fmla="*/ 251425 w 502851"/>
                <a:gd name="connsiteY2" fmla="*/ 251425 h 251425"/>
                <a:gd name="connsiteX3" fmla="*/ 0 w 502851"/>
                <a:gd name="connsiteY3" fmla="*/ 0 h 25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2851" h="251425">
                  <a:moveTo>
                    <a:pt x="0" y="0"/>
                  </a:moveTo>
                  <a:lnTo>
                    <a:pt x="502851" y="0"/>
                  </a:lnTo>
                  <a:lnTo>
                    <a:pt x="251425" y="2514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EA15A088-CB6E-0C3B-40E5-74E10872433D}"/>
                </a:ext>
              </a:extLst>
            </p:cNvPr>
            <p:cNvSpPr/>
            <p:nvPr/>
          </p:nvSpPr>
          <p:spPr bwMode="auto">
            <a:xfrm rot="2700000">
              <a:off x="2933242" y="1941317"/>
              <a:ext cx="250014" cy="250015"/>
            </a:xfrm>
            <a:custGeom>
              <a:avLst/>
              <a:gdLst>
                <a:gd name="connsiteX0" fmla="*/ 0 w 355570"/>
                <a:gd name="connsiteY0" fmla="*/ 355571 h 355571"/>
                <a:gd name="connsiteX1" fmla="*/ 355570 w 355570"/>
                <a:gd name="connsiteY1" fmla="*/ 0 h 355571"/>
                <a:gd name="connsiteX2" fmla="*/ 355570 w 355570"/>
                <a:gd name="connsiteY2" fmla="*/ 355571 h 355571"/>
                <a:gd name="connsiteX3" fmla="*/ 0 w 355570"/>
                <a:gd name="connsiteY3" fmla="*/ 355571 h 35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70" h="355571">
                  <a:moveTo>
                    <a:pt x="0" y="355571"/>
                  </a:moveTo>
                  <a:lnTo>
                    <a:pt x="355570" y="0"/>
                  </a:lnTo>
                  <a:lnTo>
                    <a:pt x="355570" y="355571"/>
                  </a:lnTo>
                  <a:lnTo>
                    <a:pt x="0" y="355571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3C72E7A7-7B61-F2F1-FD25-9A9DB74DB3CD}"/>
                </a:ext>
              </a:extLst>
            </p:cNvPr>
            <p:cNvSpPr/>
            <p:nvPr/>
          </p:nvSpPr>
          <p:spPr bwMode="auto">
            <a:xfrm>
              <a:off x="2814230" y="870386"/>
              <a:ext cx="483640" cy="158723"/>
            </a:xfrm>
            <a:custGeom>
              <a:avLst/>
              <a:gdLst>
                <a:gd name="connsiteX0" fmla="*/ 291919 w 583519"/>
                <a:gd name="connsiteY0" fmla="*/ 0 h 191502"/>
                <a:gd name="connsiteX1" fmla="*/ 583519 w 583519"/>
                <a:gd name="connsiteY1" fmla="*/ 191293 h 191502"/>
                <a:gd name="connsiteX2" fmla="*/ 289742 w 583519"/>
                <a:gd name="connsiteY2" fmla="*/ 179871 h 191502"/>
                <a:gd name="connsiteX3" fmla="*/ 0 w 583519"/>
                <a:gd name="connsiteY3" fmla="*/ 191502 h 191502"/>
                <a:gd name="connsiteX4" fmla="*/ 291919 w 583519"/>
                <a:gd name="connsiteY4" fmla="*/ 0 h 191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519" h="191502">
                  <a:moveTo>
                    <a:pt x="291919" y="0"/>
                  </a:moveTo>
                  <a:lnTo>
                    <a:pt x="583519" y="191293"/>
                  </a:lnTo>
                  <a:lnTo>
                    <a:pt x="289742" y="179871"/>
                  </a:lnTo>
                  <a:lnTo>
                    <a:pt x="0" y="191502"/>
                  </a:lnTo>
                  <a:lnTo>
                    <a:pt x="291919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9887904B-5D2D-4AAB-9C32-0986B3520ABC}"/>
                </a:ext>
              </a:extLst>
            </p:cNvPr>
            <p:cNvSpPr/>
            <p:nvPr/>
          </p:nvSpPr>
          <p:spPr bwMode="auto">
            <a:xfrm>
              <a:off x="3314614" y="1036333"/>
              <a:ext cx="344426" cy="344127"/>
            </a:xfrm>
            <a:custGeom>
              <a:avLst/>
              <a:gdLst>
                <a:gd name="connsiteX0" fmla="*/ 0 w 415555"/>
                <a:gd name="connsiteY0" fmla="*/ 0 h 415194"/>
                <a:gd name="connsiteX1" fmla="*/ 344160 w 415555"/>
                <a:gd name="connsiteY1" fmla="*/ 71490 h 415194"/>
                <a:gd name="connsiteX2" fmla="*/ 415555 w 415555"/>
                <a:gd name="connsiteY2" fmla="*/ 415194 h 415194"/>
                <a:gd name="connsiteX3" fmla="*/ 214937 w 415555"/>
                <a:gd name="connsiteY3" fmla="*/ 198346 h 415194"/>
                <a:gd name="connsiteX4" fmla="*/ 0 w 415555"/>
                <a:gd name="connsiteY4" fmla="*/ 0 h 41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5555" h="415194">
                  <a:moveTo>
                    <a:pt x="0" y="0"/>
                  </a:moveTo>
                  <a:lnTo>
                    <a:pt x="344160" y="71490"/>
                  </a:lnTo>
                  <a:lnTo>
                    <a:pt x="415555" y="415194"/>
                  </a:lnTo>
                  <a:lnTo>
                    <a:pt x="214937" y="1983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1E904D2-7EC6-C086-68BD-7E0D79ED1836}"/>
                </a:ext>
              </a:extLst>
            </p:cNvPr>
            <p:cNvSpPr/>
            <p:nvPr/>
          </p:nvSpPr>
          <p:spPr bwMode="auto">
            <a:xfrm>
              <a:off x="2454034" y="1037197"/>
              <a:ext cx="339553" cy="339845"/>
            </a:xfrm>
            <a:custGeom>
              <a:avLst/>
              <a:gdLst>
                <a:gd name="connsiteX0" fmla="*/ 409675 w 409675"/>
                <a:gd name="connsiteY0" fmla="*/ 0 h 410028"/>
                <a:gd name="connsiteX1" fmla="*/ 195693 w 409675"/>
                <a:gd name="connsiteY1" fmla="*/ 197968 h 410028"/>
                <a:gd name="connsiteX2" fmla="*/ 0 w 409675"/>
                <a:gd name="connsiteY2" fmla="*/ 410028 h 410028"/>
                <a:gd name="connsiteX3" fmla="*/ 70539 w 409675"/>
                <a:gd name="connsiteY3" fmla="*/ 70447 h 410028"/>
                <a:gd name="connsiteX4" fmla="*/ 409675 w 409675"/>
                <a:gd name="connsiteY4" fmla="*/ 0 h 41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675" h="410028">
                  <a:moveTo>
                    <a:pt x="409675" y="0"/>
                  </a:moveTo>
                  <a:lnTo>
                    <a:pt x="195693" y="197968"/>
                  </a:lnTo>
                  <a:lnTo>
                    <a:pt x="0" y="410028"/>
                  </a:lnTo>
                  <a:lnTo>
                    <a:pt x="70539" y="70447"/>
                  </a:lnTo>
                  <a:lnTo>
                    <a:pt x="409675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FF0F2EE7-EC99-4AB5-0F15-D58964EAC3F7}"/>
                </a:ext>
              </a:extLst>
            </p:cNvPr>
            <p:cNvSpPr/>
            <p:nvPr/>
          </p:nvSpPr>
          <p:spPr bwMode="auto">
            <a:xfrm>
              <a:off x="3664779" y="1394935"/>
              <a:ext cx="160287" cy="488219"/>
            </a:xfrm>
            <a:custGeom>
              <a:avLst/>
              <a:gdLst>
                <a:gd name="connsiteX0" fmla="*/ 0 w 193388"/>
                <a:gd name="connsiteY0" fmla="*/ 0 h 589044"/>
                <a:gd name="connsiteX1" fmla="*/ 193388 w 193388"/>
                <a:gd name="connsiteY1" fmla="*/ 294793 h 589044"/>
                <a:gd name="connsiteX2" fmla="*/ 356 w 193388"/>
                <a:gd name="connsiteY2" fmla="*/ 589044 h 589044"/>
                <a:gd name="connsiteX3" fmla="*/ 11814 w 193388"/>
                <a:gd name="connsiteY3" fmla="*/ 294319 h 589044"/>
                <a:gd name="connsiteX4" fmla="*/ 0 w 193388"/>
                <a:gd name="connsiteY4" fmla="*/ 0 h 58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388" h="589044">
                  <a:moveTo>
                    <a:pt x="0" y="0"/>
                  </a:moveTo>
                  <a:lnTo>
                    <a:pt x="193388" y="294793"/>
                  </a:lnTo>
                  <a:lnTo>
                    <a:pt x="356" y="589044"/>
                  </a:lnTo>
                  <a:lnTo>
                    <a:pt x="11814" y="294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9804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7120A1F5-50D4-6D46-B55B-B02C216F6125}"/>
                </a:ext>
              </a:extLst>
            </p:cNvPr>
            <p:cNvSpPr/>
            <p:nvPr/>
          </p:nvSpPr>
          <p:spPr bwMode="auto">
            <a:xfrm>
              <a:off x="2287297" y="1399959"/>
              <a:ext cx="157279" cy="479061"/>
            </a:xfrm>
            <a:custGeom>
              <a:avLst/>
              <a:gdLst>
                <a:gd name="connsiteX0" fmla="*/ 189412 w 189760"/>
                <a:gd name="connsiteY0" fmla="*/ 0 h 577995"/>
                <a:gd name="connsiteX1" fmla="*/ 178168 w 189760"/>
                <a:gd name="connsiteY1" fmla="*/ 289207 h 577995"/>
                <a:gd name="connsiteX2" fmla="*/ 189760 w 189760"/>
                <a:gd name="connsiteY2" fmla="*/ 577995 h 577995"/>
                <a:gd name="connsiteX3" fmla="*/ 0 w 189760"/>
                <a:gd name="connsiteY3" fmla="*/ 288732 h 577995"/>
                <a:gd name="connsiteX4" fmla="*/ 189412 w 189760"/>
                <a:gd name="connsiteY4" fmla="*/ 0 h 577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760" h="577995">
                  <a:moveTo>
                    <a:pt x="189412" y="0"/>
                  </a:moveTo>
                  <a:lnTo>
                    <a:pt x="178168" y="289207"/>
                  </a:lnTo>
                  <a:lnTo>
                    <a:pt x="189760" y="577995"/>
                  </a:lnTo>
                  <a:lnTo>
                    <a:pt x="0" y="288732"/>
                  </a:lnTo>
                  <a:lnTo>
                    <a:pt x="189412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3E3ADE08-E8E3-6B9B-926C-DB19603722EB}"/>
                </a:ext>
              </a:extLst>
            </p:cNvPr>
            <p:cNvSpPr/>
            <p:nvPr/>
          </p:nvSpPr>
          <p:spPr bwMode="auto">
            <a:xfrm>
              <a:off x="3315138" y="1897549"/>
              <a:ext cx="344013" cy="344548"/>
            </a:xfrm>
            <a:custGeom>
              <a:avLst/>
              <a:gdLst>
                <a:gd name="connsiteX0" fmla="*/ 415056 w 415056"/>
                <a:gd name="connsiteY0" fmla="*/ 0 h 415702"/>
                <a:gd name="connsiteX1" fmla="*/ 343528 w 415056"/>
                <a:gd name="connsiteY1" fmla="*/ 344342 h 415702"/>
                <a:gd name="connsiteX2" fmla="*/ 0 w 415056"/>
                <a:gd name="connsiteY2" fmla="*/ 415702 h 415702"/>
                <a:gd name="connsiteX3" fmla="*/ 214968 w 415056"/>
                <a:gd name="connsiteY3" fmla="*/ 216822 h 415702"/>
                <a:gd name="connsiteX4" fmla="*/ 415056 w 415056"/>
                <a:gd name="connsiteY4" fmla="*/ 0 h 415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5056" h="415702">
                  <a:moveTo>
                    <a:pt x="415056" y="0"/>
                  </a:moveTo>
                  <a:lnTo>
                    <a:pt x="343528" y="344342"/>
                  </a:lnTo>
                  <a:lnTo>
                    <a:pt x="0" y="415702"/>
                  </a:lnTo>
                  <a:lnTo>
                    <a:pt x="214968" y="216822"/>
                  </a:lnTo>
                  <a:lnTo>
                    <a:pt x="415056" y="0"/>
                  </a:lnTo>
                  <a:close/>
                </a:path>
              </a:pathLst>
            </a:custGeom>
            <a:solidFill>
              <a:srgbClr val="000000">
                <a:alpha val="89804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B1C53A79-ED0C-C98B-D091-0B540F2D6391}"/>
                </a:ext>
              </a:extLst>
            </p:cNvPr>
            <p:cNvSpPr/>
            <p:nvPr/>
          </p:nvSpPr>
          <p:spPr bwMode="auto">
            <a:xfrm>
              <a:off x="2454141" y="1902015"/>
              <a:ext cx="339965" cy="339435"/>
            </a:xfrm>
            <a:custGeom>
              <a:avLst/>
              <a:gdLst>
                <a:gd name="connsiteX0" fmla="*/ 0 w 410172"/>
                <a:gd name="connsiteY0" fmla="*/ 0 h 409533"/>
                <a:gd name="connsiteX1" fmla="*/ 196227 w 410172"/>
                <a:gd name="connsiteY1" fmla="*/ 212100 h 409533"/>
                <a:gd name="connsiteX2" fmla="*/ 410172 w 410172"/>
                <a:gd name="connsiteY2" fmla="*/ 409533 h 409533"/>
                <a:gd name="connsiteX3" fmla="*/ 70409 w 410172"/>
                <a:gd name="connsiteY3" fmla="*/ 338955 h 409533"/>
                <a:gd name="connsiteX4" fmla="*/ 0 w 410172"/>
                <a:gd name="connsiteY4" fmla="*/ 0 h 409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172" h="409533">
                  <a:moveTo>
                    <a:pt x="0" y="0"/>
                  </a:moveTo>
                  <a:lnTo>
                    <a:pt x="196227" y="212100"/>
                  </a:lnTo>
                  <a:lnTo>
                    <a:pt x="410172" y="409533"/>
                  </a:lnTo>
                  <a:lnTo>
                    <a:pt x="70409" y="3389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273DA9F9-4CD9-BB54-C24D-34DD3639B1C9}"/>
                </a:ext>
              </a:extLst>
            </p:cNvPr>
            <p:cNvSpPr/>
            <p:nvPr/>
          </p:nvSpPr>
          <p:spPr bwMode="auto">
            <a:xfrm>
              <a:off x="2814674" y="2249309"/>
              <a:ext cx="483645" cy="158843"/>
            </a:xfrm>
            <a:custGeom>
              <a:avLst/>
              <a:gdLst>
                <a:gd name="connsiteX0" fmla="*/ 583525 w 583525"/>
                <a:gd name="connsiteY0" fmla="*/ 0 h 191647"/>
                <a:gd name="connsiteX1" fmla="*/ 291384 w 583525"/>
                <a:gd name="connsiteY1" fmla="*/ 191647 h 191647"/>
                <a:gd name="connsiteX2" fmla="*/ 0 w 583525"/>
                <a:gd name="connsiteY2" fmla="*/ 496 h 191647"/>
                <a:gd name="connsiteX3" fmla="*/ 290155 w 583525"/>
                <a:gd name="connsiteY3" fmla="*/ 11776 h 191647"/>
                <a:gd name="connsiteX4" fmla="*/ 583525 w 583525"/>
                <a:gd name="connsiteY4" fmla="*/ 0 h 19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525" h="191647">
                  <a:moveTo>
                    <a:pt x="583525" y="0"/>
                  </a:moveTo>
                  <a:lnTo>
                    <a:pt x="291384" y="191647"/>
                  </a:lnTo>
                  <a:lnTo>
                    <a:pt x="0" y="496"/>
                  </a:lnTo>
                  <a:lnTo>
                    <a:pt x="290155" y="11776"/>
                  </a:lnTo>
                  <a:lnTo>
                    <a:pt x="583525" y="0"/>
                  </a:lnTo>
                  <a:close/>
                </a:path>
              </a:pathLst>
            </a:custGeom>
            <a:solidFill>
              <a:srgbClr val="000000">
                <a:alpha val="89804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324ADF2F-837D-A3D1-C19B-582509B19756}"/>
                </a:ext>
              </a:extLst>
            </p:cNvPr>
            <p:cNvSpPr/>
            <p:nvPr/>
          </p:nvSpPr>
          <p:spPr bwMode="auto">
            <a:xfrm flipV="1">
              <a:off x="2881461" y="1636581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BFCBF45-AAE9-428E-6A40-D1876211C21B}"/>
                </a:ext>
              </a:extLst>
            </p:cNvPr>
            <p:cNvSpPr/>
            <p:nvPr/>
          </p:nvSpPr>
          <p:spPr bwMode="auto">
            <a:xfrm rot="16200000" flipV="1">
              <a:off x="3095524" y="1424381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80253BCB-4ACC-53F1-27DA-08F57880EFD5}"/>
                </a:ext>
              </a:extLst>
            </p:cNvPr>
            <p:cNvSpPr/>
            <p:nvPr/>
          </p:nvSpPr>
          <p:spPr bwMode="auto">
            <a:xfrm rot="18900000" flipV="1">
              <a:off x="3034665" y="1576841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12CB39FF-9F84-4134-9E10-DE77DBBE0314}"/>
                </a:ext>
              </a:extLst>
            </p:cNvPr>
            <p:cNvSpPr/>
            <p:nvPr/>
          </p:nvSpPr>
          <p:spPr bwMode="auto">
            <a:xfrm rot="8100000" flipV="1">
              <a:off x="2730512" y="1276343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A424324E-2F51-1496-7446-86D3FA28BBE9}"/>
                </a:ext>
              </a:extLst>
            </p:cNvPr>
            <p:cNvSpPr/>
            <p:nvPr/>
          </p:nvSpPr>
          <p:spPr bwMode="auto">
            <a:xfrm rot="5400000" flipV="1">
              <a:off x="2669840" y="1429577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6C3C5638-A34E-FFF5-3D40-1D280128647E}"/>
                </a:ext>
              </a:extLst>
            </p:cNvPr>
            <p:cNvSpPr/>
            <p:nvPr/>
          </p:nvSpPr>
          <p:spPr bwMode="auto">
            <a:xfrm rot="10800000" flipV="1">
              <a:off x="2883794" y="1211696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011832AE-B3C6-593E-42A3-284FABAB5FB2}"/>
              </a:ext>
            </a:extLst>
          </p:cNvPr>
          <p:cNvGrpSpPr/>
          <p:nvPr/>
        </p:nvGrpSpPr>
        <p:grpSpPr>
          <a:xfrm>
            <a:off x="6996680" y="1713291"/>
            <a:ext cx="3490826" cy="3490822"/>
            <a:chOff x="6019478" y="2775170"/>
            <a:chExt cx="1570523" cy="1570521"/>
          </a:xfrm>
        </p:grpSpPr>
        <p:sp>
          <p:nvSpPr>
            <p:cNvPr id="72" name="星: 8 pt 71">
              <a:extLst>
                <a:ext uri="{FF2B5EF4-FFF2-40B4-BE49-F238E27FC236}">
                  <a16:creationId xmlns:a16="http://schemas.microsoft.com/office/drawing/2014/main" id="{8DD3B228-87C1-5FB3-488F-99A317A8EB59}"/>
                </a:ext>
              </a:extLst>
            </p:cNvPr>
            <p:cNvSpPr/>
            <p:nvPr/>
          </p:nvSpPr>
          <p:spPr bwMode="auto">
            <a:xfrm>
              <a:off x="6019478" y="2775170"/>
              <a:ext cx="1570523" cy="1570521"/>
            </a:xfrm>
            <a:prstGeom prst="star8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rgbClr val="0000CC"/>
                </a:gs>
              </a:gsLst>
              <a:lin ang="5400000" scaled="1"/>
            </a:gra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4FAD4324-F7D7-D401-AF2A-757804A8DF40}"/>
                </a:ext>
              </a:extLst>
            </p:cNvPr>
            <p:cNvSpPr/>
            <p:nvPr/>
          </p:nvSpPr>
          <p:spPr bwMode="auto">
            <a:xfrm rot="2700000">
              <a:off x="6679741" y="3005416"/>
              <a:ext cx="250014" cy="250014"/>
            </a:xfrm>
            <a:custGeom>
              <a:avLst/>
              <a:gdLst>
                <a:gd name="connsiteX0" fmla="*/ 0 w 355570"/>
                <a:gd name="connsiteY0" fmla="*/ 0 h 355570"/>
                <a:gd name="connsiteX1" fmla="*/ 355570 w 355570"/>
                <a:gd name="connsiteY1" fmla="*/ 0 h 355570"/>
                <a:gd name="connsiteX2" fmla="*/ 0 w 355570"/>
                <a:gd name="connsiteY2" fmla="*/ 355570 h 355570"/>
                <a:gd name="connsiteX3" fmla="*/ 0 w 355570"/>
                <a:gd name="connsiteY3" fmla="*/ 0 h 355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70" h="355570">
                  <a:moveTo>
                    <a:pt x="0" y="0"/>
                  </a:moveTo>
                  <a:lnTo>
                    <a:pt x="355570" y="0"/>
                  </a:lnTo>
                  <a:lnTo>
                    <a:pt x="0" y="3555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A2986906-C059-6889-655F-F45402D24E32}"/>
                </a:ext>
              </a:extLst>
            </p:cNvPr>
            <p:cNvSpPr/>
            <p:nvPr/>
          </p:nvSpPr>
          <p:spPr bwMode="auto">
            <a:xfrm rot="2700000">
              <a:off x="6352059" y="3016140"/>
              <a:ext cx="176786" cy="353574"/>
            </a:xfrm>
            <a:custGeom>
              <a:avLst/>
              <a:gdLst>
                <a:gd name="connsiteX0" fmla="*/ 0 w 251425"/>
                <a:gd name="connsiteY0" fmla="*/ 251426 h 502852"/>
                <a:gd name="connsiteX1" fmla="*/ 251425 w 251425"/>
                <a:gd name="connsiteY1" fmla="*/ 0 h 502852"/>
                <a:gd name="connsiteX2" fmla="*/ 251425 w 251425"/>
                <a:gd name="connsiteY2" fmla="*/ 502852 h 502852"/>
                <a:gd name="connsiteX3" fmla="*/ 0 w 251425"/>
                <a:gd name="connsiteY3" fmla="*/ 251426 h 502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25" h="502852">
                  <a:moveTo>
                    <a:pt x="0" y="251426"/>
                  </a:moveTo>
                  <a:lnTo>
                    <a:pt x="251425" y="0"/>
                  </a:lnTo>
                  <a:lnTo>
                    <a:pt x="251425" y="502852"/>
                  </a:lnTo>
                  <a:lnTo>
                    <a:pt x="0" y="2514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117E8B6A-FDF0-2935-A928-63BDC9ED85F7}"/>
                </a:ext>
              </a:extLst>
            </p:cNvPr>
            <p:cNvSpPr/>
            <p:nvPr/>
          </p:nvSpPr>
          <p:spPr bwMode="auto">
            <a:xfrm rot="2700000">
              <a:off x="6992260" y="3104532"/>
              <a:ext cx="353575" cy="176788"/>
            </a:xfrm>
            <a:custGeom>
              <a:avLst/>
              <a:gdLst>
                <a:gd name="connsiteX0" fmla="*/ 0 w 502854"/>
                <a:gd name="connsiteY0" fmla="*/ 251427 h 251427"/>
                <a:gd name="connsiteX1" fmla="*/ 251427 w 502854"/>
                <a:gd name="connsiteY1" fmla="*/ 0 h 251427"/>
                <a:gd name="connsiteX2" fmla="*/ 502854 w 502854"/>
                <a:gd name="connsiteY2" fmla="*/ 251427 h 251427"/>
                <a:gd name="connsiteX3" fmla="*/ 0 w 502854"/>
                <a:gd name="connsiteY3" fmla="*/ 251427 h 25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2854" h="251427">
                  <a:moveTo>
                    <a:pt x="0" y="251427"/>
                  </a:moveTo>
                  <a:lnTo>
                    <a:pt x="251427" y="0"/>
                  </a:lnTo>
                  <a:lnTo>
                    <a:pt x="502854" y="251427"/>
                  </a:lnTo>
                  <a:lnTo>
                    <a:pt x="0" y="251427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49169F3F-2F0F-1244-EAC2-4D7253D690A8}"/>
                </a:ext>
              </a:extLst>
            </p:cNvPr>
            <p:cNvSpPr/>
            <p:nvPr/>
          </p:nvSpPr>
          <p:spPr bwMode="auto">
            <a:xfrm rot="2700000">
              <a:off x="6252940" y="3432217"/>
              <a:ext cx="250015" cy="250015"/>
            </a:xfrm>
            <a:custGeom>
              <a:avLst/>
              <a:gdLst>
                <a:gd name="connsiteX0" fmla="*/ 0 w 355572"/>
                <a:gd name="connsiteY0" fmla="*/ 0 h 355571"/>
                <a:gd name="connsiteX1" fmla="*/ 355572 w 355572"/>
                <a:gd name="connsiteY1" fmla="*/ 355571 h 355571"/>
                <a:gd name="connsiteX2" fmla="*/ 0 w 355572"/>
                <a:gd name="connsiteY2" fmla="*/ 355571 h 355571"/>
                <a:gd name="connsiteX3" fmla="*/ 0 w 355572"/>
                <a:gd name="connsiteY3" fmla="*/ 0 h 35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72" h="355571">
                  <a:moveTo>
                    <a:pt x="0" y="0"/>
                  </a:moveTo>
                  <a:lnTo>
                    <a:pt x="355572" y="355571"/>
                  </a:lnTo>
                  <a:lnTo>
                    <a:pt x="0" y="3555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E7D10871-E535-FD73-7776-A2F637747B0F}"/>
                </a:ext>
              </a:extLst>
            </p:cNvPr>
            <p:cNvSpPr/>
            <p:nvPr/>
          </p:nvSpPr>
          <p:spPr bwMode="auto">
            <a:xfrm rot="2700000">
              <a:off x="7106545" y="3432217"/>
              <a:ext cx="250013" cy="250014"/>
            </a:xfrm>
            <a:custGeom>
              <a:avLst/>
              <a:gdLst>
                <a:gd name="connsiteX0" fmla="*/ 0 w 355569"/>
                <a:gd name="connsiteY0" fmla="*/ 0 h 355569"/>
                <a:gd name="connsiteX1" fmla="*/ 355569 w 355569"/>
                <a:gd name="connsiteY1" fmla="*/ 0 h 355569"/>
                <a:gd name="connsiteX2" fmla="*/ 355569 w 355569"/>
                <a:gd name="connsiteY2" fmla="*/ 355569 h 355569"/>
                <a:gd name="connsiteX3" fmla="*/ 0 w 355569"/>
                <a:gd name="connsiteY3" fmla="*/ 0 h 355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69" h="355569">
                  <a:moveTo>
                    <a:pt x="0" y="0"/>
                  </a:moveTo>
                  <a:lnTo>
                    <a:pt x="355569" y="0"/>
                  </a:lnTo>
                  <a:lnTo>
                    <a:pt x="355569" y="3555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34E2BB35-28BE-95FE-EFC8-B7272B1B938C}"/>
                </a:ext>
              </a:extLst>
            </p:cNvPr>
            <p:cNvSpPr/>
            <p:nvPr/>
          </p:nvSpPr>
          <p:spPr bwMode="auto">
            <a:xfrm rot="2700000">
              <a:off x="7080653" y="3744735"/>
              <a:ext cx="176787" cy="353575"/>
            </a:xfrm>
            <a:custGeom>
              <a:avLst/>
              <a:gdLst>
                <a:gd name="connsiteX0" fmla="*/ 0 w 251427"/>
                <a:gd name="connsiteY0" fmla="*/ 0 h 502853"/>
                <a:gd name="connsiteX1" fmla="*/ 251427 w 251427"/>
                <a:gd name="connsiteY1" fmla="*/ 251427 h 502853"/>
                <a:gd name="connsiteX2" fmla="*/ 0 w 251427"/>
                <a:gd name="connsiteY2" fmla="*/ 502853 h 502853"/>
                <a:gd name="connsiteX3" fmla="*/ 0 w 251427"/>
                <a:gd name="connsiteY3" fmla="*/ 0 h 502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1427" h="502853">
                  <a:moveTo>
                    <a:pt x="0" y="0"/>
                  </a:moveTo>
                  <a:lnTo>
                    <a:pt x="251427" y="251427"/>
                  </a:lnTo>
                  <a:lnTo>
                    <a:pt x="0" y="5028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A47DFE99-8C1D-EA4D-A698-BB625677D9F6}"/>
                </a:ext>
              </a:extLst>
            </p:cNvPr>
            <p:cNvSpPr/>
            <p:nvPr/>
          </p:nvSpPr>
          <p:spPr bwMode="auto">
            <a:xfrm rot="2700000">
              <a:off x="6263667" y="3833127"/>
              <a:ext cx="353573" cy="176786"/>
            </a:xfrm>
            <a:custGeom>
              <a:avLst/>
              <a:gdLst>
                <a:gd name="connsiteX0" fmla="*/ 0 w 502851"/>
                <a:gd name="connsiteY0" fmla="*/ 0 h 251425"/>
                <a:gd name="connsiteX1" fmla="*/ 502851 w 502851"/>
                <a:gd name="connsiteY1" fmla="*/ 0 h 251425"/>
                <a:gd name="connsiteX2" fmla="*/ 251425 w 502851"/>
                <a:gd name="connsiteY2" fmla="*/ 251425 h 251425"/>
                <a:gd name="connsiteX3" fmla="*/ 0 w 502851"/>
                <a:gd name="connsiteY3" fmla="*/ 0 h 251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2851" h="251425">
                  <a:moveTo>
                    <a:pt x="0" y="0"/>
                  </a:moveTo>
                  <a:lnTo>
                    <a:pt x="502851" y="0"/>
                  </a:lnTo>
                  <a:lnTo>
                    <a:pt x="251425" y="2514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CAF4EF90-AA65-5A07-4E44-22B6DD4DF10F}"/>
                </a:ext>
              </a:extLst>
            </p:cNvPr>
            <p:cNvSpPr/>
            <p:nvPr/>
          </p:nvSpPr>
          <p:spPr bwMode="auto">
            <a:xfrm rot="2700000">
              <a:off x="6679742" y="3859017"/>
              <a:ext cx="250014" cy="250015"/>
            </a:xfrm>
            <a:custGeom>
              <a:avLst/>
              <a:gdLst>
                <a:gd name="connsiteX0" fmla="*/ 0 w 355570"/>
                <a:gd name="connsiteY0" fmla="*/ 355571 h 355571"/>
                <a:gd name="connsiteX1" fmla="*/ 355570 w 355570"/>
                <a:gd name="connsiteY1" fmla="*/ 0 h 355571"/>
                <a:gd name="connsiteX2" fmla="*/ 355570 w 355570"/>
                <a:gd name="connsiteY2" fmla="*/ 355571 h 355571"/>
                <a:gd name="connsiteX3" fmla="*/ 0 w 355570"/>
                <a:gd name="connsiteY3" fmla="*/ 355571 h 35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5570" h="355571">
                  <a:moveTo>
                    <a:pt x="0" y="355571"/>
                  </a:moveTo>
                  <a:lnTo>
                    <a:pt x="355570" y="0"/>
                  </a:lnTo>
                  <a:lnTo>
                    <a:pt x="355570" y="355571"/>
                  </a:lnTo>
                  <a:lnTo>
                    <a:pt x="0" y="355571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52474EB2-66A8-9030-8D7B-935E75258478}"/>
                </a:ext>
              </a:extLst>
            </p:cNvPr>
            <p:cNvSpPr/>
            <p:nvPr/>
          </p:nvSpPr>
          <p:spPr bwMode="auto">
            <a:xfrm>
              <a:off x="6560730" y="2788086"/>
              <a:ext cx="483640" cy="158723"/>
            </a:xfrm>
            <a:custGeom>
              <a:avLst/>
              <a:gdLst>
                <a:gd name="connsiteX0" fmla="*/ 291919 w 583519"/>
                <a:gd name="connsiteY0" fmla="*/ 0 h 191502"/>
                <a:gd name="connsiteX1" fmla="*/ 583519 w 583519"/>
                <a:gd name="connsiteY1" fmla="*/ 191293 h 191502"/>
                <a:gd name="connsiteX2" fmla="*/ 289742 w 583519"/>
                <a:gd name="connsiteY2" fmla="*/ 179871 h 191502"/>
                <a:gd name="connsiteX3" fmla="*/ 0 w 583519"/>
                <a:gd name="connsiteY3" fmla="*/ 191502 h 191502"/>
                <a:gd name="connsiteX4" fmla="*/ 291919 w 583519"/>
                <a:gd name="connsiteY4" fmla="*/ 0 h 191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519" h="191502">
                  <a:moveTo>
                    <a:pt x="291919" y="0"/>
                  </a:moveTo>
                  <a:lnTo>
                    <a:pt x="583519" y="191293"/>
                  </a:lnTo>
                  <a:lnTo>
                    <a:pt x="289742" y="179871"/>
                  </a:lnTo>
                  <a:lnTo>
                    <a:pt x="0" y="191502"/>
                  </a:lnTo>
                  <a:lnTo>
                    <a:pt x="291919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58E59593-C5F0-5AB7-05D7-15C2AA6ACF12}"/>
                </a:ext>
              </a:extLst>
            </p:cNvPr>
            <p:cNvSpPr/>
            <p:nvPr/>
          </p:nvSpPr>
          <p:spPr bwMode="auto">
            <a:xfrm>
              <a:off x="7061114" y="2954033"/>
              <a:ext cx="344426" cy="344127"/>
            </a:xfrm>
            <a:custGeom>
              <a:avLst/>
              <a:gdLst>
                <a:gd name="connsiteX0" fmla="*/ 0 w 415555"/>
                <a:gd name="connsiteY0" fmla="*/ 0 h 415194"/>
                <a:gd name="connsiteX1" fmla="*/ 344160 w 415555"/>
                <a:gd name="connsiteY1" fmla="*/ 71490 h 415194"/>
                <a:gd name="connsiteX2" fmla="*/ 415555 w 415555"/>
                <a:gd name="connsiteY2" fmla="*/ 415194 h 415194"/>
                <a:gd name="connsiteX3" fmla="*/ 214937 w 415555"/>
                <a:gd name="connsiteY3" fmla="*/ 198346 h 415194"/>
                <a:gd name="connsiteX4" fmla="*/ 0 w 415555"/>
                <a:gd name="connsiteY4" fmla="*/ 0 h 41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5555" h="415194">
                  <a:moveTo>
                    <a:pt x="0" y="0"/>
                  </a:moveTo>
                  <a:lnTo>
                    <a:pt x="344160" y="71490"/>
                  </a:lnTo>
                  <a:lnTo>
                    <a:pt x="415555" y="415194"/>
                  </a:lnTo>
                  <a:lnTo>
                    <a:pt x="214937" y="1983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599DF65A-BC25-670E-A1E0-6F10D907DD7F}"/>
                </a:ext>
              </a:extLst>
            </p:cNvPr>
            <p:cNvSpPr/>
            <p:nvPr/>
          </p:nvSpPr>
          <p:spPr bwMode="auto">
            <a:xfrm>
              <a:off x="6200534" y="2954897"/>
              <a:ext cx="339553" cy="339845"/>
            </a:xfrm>
            <a:custGeom>
              <a:avLst/>
              <a:gdLst>
                <a:gd name="connsiteX0" fmla="*/ 409675 w 409675"/>
                <a:gd name="connsiteY0" fmla="*/ 0 h 410028"/>
                <a:gd name="connsiteX1" fmla="*/ 195693 w 409675"/>
                <a:gd name="connsiteY1" fmla="*/ 197968 h 410028"/>
                <a:gd name="connsiteX2" fmla="*/ 0 w 409675"/>
                <a:gd name="connsiteY2" fmla="*/ 410028 h 410028"/>
                <a:gd name="connsiteX3" fmla="*/ 70539 w 409675"/>
                <a:gd name="connsiteY3" fmla="*/ 70447 h 410028"/>
                <a:gd name="connsiteX4" fmla="*/ 409675 w 409675"/>
                <a:gd name="connsiteY4" fmla="*/ 0 h 41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675" h="410028">
                  <a:moveTo>
                    <a:pt x="409675" y="0"/>
                  </a:moveTo>
                  <a:lnTo>
                    <a:pt x="195693" y="197968"/>
                  </a:lnTo>
                  <a:lnTo>
                    <a:pt x="0" y="410028"/>
                  </a:lnTo>
                  <a:lnTo>
                    <a:pt x="70539" y="70447"/>
                  </a:lnTo>
                  <a:lnTo>
                    <a:pt x="409675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A1A31E0D-821D-F4E3-948E-2EF2DE24F4B0}"/>
                </a:ext>
              </a:extLst>
            </p:cNvPr>
            <p:cNvSpPr/>
            <p:nvPr/>
          </p:nvSpPr>
          <p:spPr bwMode="auto">
            <a:xfrm>
              <a:off x="7411279" y="3312635"/>
              <a:ext cx="160287" cy="488219"/>
            </a:xfrm>
            <a:custGeom>
              <a:avLst/>
              <a:gdLst>
                <a:gd name="connsiteX0" fmla="*/ 0 w 193388"/>
                <a:gd name="connsiteY0" fmla="*/ 0 h 589044"/>
                <a:gd name="connsiteX1" fmla="*/ 193388 w 193388"/>
                <a:gd name="connsiteY1" fmla="*/ 294793 h 589044"/>
                <a:gd name="connsiteX2" fmla="*/ 356 w 193388"/>
                <a:gd name="connsiteY2" fmla="*/ 589044 h 589044"/>
                <a:gd name="connsiteX3" fmla="*/ 11814 w 193388"/>
                <a:gd name="connsiteY3" fmla="*/ 294319 h 589044"/>
                <a:gd name="connsiteX4" fmla="*/ 0 w 193388"/>
                <a:gd name="connsiteY4" fmla="*/ 0 h 58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388" h="589044">
                  <a:moveTo>
                    <a:pt x="0" y="0"/>
                  </a:moveTo>
                  <a:lnTo>
                    <a:pt x="193388" y="294793"/>
                  </a:lnTo>
                  <a:lnTo>
                    <a:pt x="356" y="589044"/>
                  </a:lnTo>
                  <a:lnTo>
                    <a:pt x="11814" y="2943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9804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86B863EF-23A6-29D2-F6C3-859A3FE558A0}"/>
                </a:ext>
              </a:extLst>
            </p:cNvPr>
            <p:cNvSpPr/>
            <p:nvPr/>
          </p:nvSpPr>
          <p:spPr bwMode="auto">
            <a:xfrm>
              <a:off x="6033797" y="3317659"/>
              <a:ext cx="157279" cy="479061"/>
            </a:xfrm>
            <a:custGeom>
              <a:avLst/>
              <a:gdLst>
                <a:gd name="connsiteX0" fmla="*/ 189412 w 189760"/>
                <a:gd name="connsiteY0" fmla="*/ 0 h 577995"/>
                <a:gd name="connsiteX1" fmla="*/ 178168 w 189760"/>
                <a:gd name="connsiteY1" fmla="*/ 289207 h 577995"/>
                <a:gd name="connsiteX2" fmla="*/ 189760 w 189760"/>
                <a:gd name="connsiteY2" fmla="*/ 577995 h 577995"/>
                <a:gd name="connsiteX3" fmla="*/ 0 w 189760"/>
                <a:gd name="connsiteY3" fmla="*/ 288732 h 577995"/>
                <a:gd name="connsiteX4" fmla="*/ 189412 w 189760"/>
                <a:gd name="connsiteY4" fmla="*/ 0 h 577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760" h="577995">
                  <a:moveTo>
                    <a:pt x="189412" y="0"/>
                  </a:moveTo>
                  <a:lnTo>
                    <a:pt x="178168" y="289207"/>
                  </a:lnTo>
                  <a:lnTo>
                    <a:pt x="189760" y="577995"/>
                  </a:lnTo>
                  <a:lnTo>
                    <a:pt x="0" y="288732"/>
                  </a:lnTo>
                  <a:lnTo>
                    <a:pt x="189412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555C27B6-B508-7B2B-ED8B-808E84EA0CE9}"/>
                </a:ext>
              </a:extLst>
            </p:cNvPr>
            <p:cNvSpPr/>
            <p:nvPr/>
          </p:nvSpPr>
          <p:spPr bwMode="auto">
            <a:xfrm>
              <a:off x="7061638" y="3815249"/>
              <a:ext cx="344013" cy="344548"/>
            </a:xfrm>
            <a:custGeom>
              <a:avLst/>
              <a:gdLst>
                <a:gd name="connsiteX0" fmla="*/ 415056 w 415056"/>
                <a:gd name="connsiteY0" fmla="*/ 0 h 415702"/>
                <a:gd name="connsiteX1" fmla="*/ 343528 w 415056"/>
                <a:gd name="connsiteY1" fmla="*/ 344342 h 415702"/>
                <a:gd name="connsiteX2" fmla="*/ 0 w 415056"/>
                <a:gd name="connsiteY2" fmla="*/ 415702 h 415702"/>
                <a:gd name="connsiteX3" fmla="*/ 214968 w 415056"/>
                <a:gd name="connsiteY3" fmla="*/ 216822 h 415702"/>
                <a:gd name="connsiteX4" fmla="*/ 415056 w 415056"/>
                <a:gd name="connsiteY4" fmla="*/ 0 h 415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5056" h="415702">
                  <a:moveTo>
                    <a:pt x="415056" y="0"/>
                  </a:moveTo>
                  <a:lnTo>
                    <a:pt x="343528" y="344342"/>
                  </a:lnTo>
                  <a:lnTo>
                    <a:pt x="0" y="415702"/>
                  </a:lnTo>
                  <a:lnTo>
                    <a:pt x="214968" y="216822"/>
                  </a:lnTo>
                  <a:lnTo>
                    <a:pt x="415056" y="0"/>
                  </a:lnTo>
                  <a:close/>
                </a:path>
              </a:pathLst>
            </a:custGeom>
            <a:solidFill>
              <a:srgbClr val="000000">
                <a:alpha val="89804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1834F2F3-A279-C1B6-BE19-F85456702572}"/>
                </a:ext>
              </a:extLst>
            </p:cNvPr>
            <p:cNvSpPr/>
            <p:nvPr/>
          </p:nvSpPr>
          <p:spPr bwMode="auto">
            <a:xfrm>
              <a:off x="6200641" y="3819715"/>
              <a:ext cx="339965" cy="339435"/>
            </a:xfrm>
            <a:custGeom>
              <a:avLst/>
              <a:gdLst>
                <a:gd name="connsiteX0" fmla="*/ 0 w 410172"/>
                <a:gd name="connsiteY0" fmla="*/ 0 h 409533"/>
                <a:gd name="connsiteX1" fmla="*/ 196227 w 410172"/>
                <a:gd name="connsiteY1" fmla="*/ 212100 h 409533"/>
                <a:gd name="connsiteX2" fmla="*/ 410172 w 410172"/>
                <a:gd name="connsiteY2" fmla="*/ 409533 h 409533"/>
                <a:gd name="connsiteX3" fmla="*/ 70409 w 410172"/>
                <a:gd name="connsiteY3" fmla="*/ 338955 h 409533"/>
                <a:gd name="connsiteX4" fmla="*/ 0 w 410172"/>
                <a:gd name="connsiteY4" fmla="*/ 0 h 409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172" h="409533">
                  <a:moveTo>
                    <a:pt x="0" y="0"/>
                  </a:moveTo>
                  <a:lnTo>
                    <a:pt x="196227" y="212100"/>
                  </a:lnTo>
                  <a:lnTo>
                    <a:pt x="410172" y="409533"/>
                  </a:lnTo>
                  <a:lnTo>
                    <a:pt x="70409" y="3389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0637DCFA-DBCA-AD0C-80C3-B8E85165992D}"/>
                </a:ext>
              </a:extLst>
            </p:cNvPr>
            <p:cNvSpPr/>
            <p:nvPr/>
          </p:nvSpPr>
          <p:spPr bwMode="auto">
            <a:xfrm>
              <a:off x="6561174" y="4167009"/>
              <a:ext cx="483645" cy="158843"/>
            </a:xfrm>
            <a:custGeom>
              <a:avLst/>
              <a:gdLst>
                <a:gd name="connsiteX0" fmla="*/ 583525 w 583525"/>
                <a:gd name="connsiteY0" fmla="*/ 0 h 191647"/>
                <a:gd name="connsiteX1" fmla="*/ 291384 w 583525"/>
                <a:gd name="connsiteY1" fmla="*/ 191647 h 191647"/>
                <a:gd name="connsiteX2" fmla="*/ 0 w 583525"/>
                <a:gd name="connsiteY2" fmla="*/ 496 h 191647"/>
                <a:gd name="connsiteX3" fmla="*/ 290155 w 583525"/>
                <a:gd name="connsiteY3" fmla="*/ 11776 h 191647"/>
                <a:gd name="connsiteX4" fmla="*/ 583525 w 583525"/>
                <a:gd name="connsiteY4" fmla="*/ 0 h 19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3525" h="191647">
                  <a:moveTo>
                    <a:pt x="583525" y="0"/>
                  </a:moveTo>
                  <a:lnTo>
                    <a:pt x="291384" y="191647"/>
                  </a:lnTo>
                  <a:lnTo>
                    <a:pt x="0" y="496"/>
                  </a:lnTo>
                  <a:lnTo>
                    <a:pt x="290155" y="11776"/>
                  </a:lnTo>
                  <a:lnTo>
                    <a:pt x="583525" y="0"/>
                  </a:lnTo>
                  <a:close/>
                </a:path>
              </a:pathLst>
            </a:custGeom>
            <a:solidFill>
              <a:srgbClr val="000000">
                <a:alpha val="89804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001BC374-473A-6C2C-42FA-5A6AF04ECC0B}"/>
                </a:ext>
              </a:extLst>
            </p:cNvPr>
            <p:cNvSpPr/>
            <p:nvPr/>
          </p:nvSpPr>
          <p:spPr bwMode="auto">
            <a:xfrm flipV="1">
              <a:off x="6627961" y="3554281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5871D9D9-C378-D2F9-3F45-5D3E074096A7}"/>
                </a:ext>
              </a:extLst>
            </p:cNvPr>
            <p:cNvSpPr/>
            <p:nvPr/>
          </p:nvSpPr>
          <p:spPr bwMode="auto">
            <a:xfrm rot="16200000" flipV="1">
              <a:off x="6842024" y="3342081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9F719863-34A8-13F4-AB96-21E9AEE16BB6}"/>
                </a:ext>
              </a:extLst>
            </p:cNvPr>
            <p:cNvSpPr/>
            <p:nvPr/>
          </p:nvSpPr>
          <p:spPr bwMode="auto">
            <a:xfrm rot="18900000" flipV="1">
              <a:off x="6781165" y="3494541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39AB5713-7A15-CB24-5EFA-4A72F3DFF07E}"/>
                </a:ext>
              </a:extLst>
            </p:cNvPr>
            <p:cNvSpPr/>
            <p:nvPr/>
          </p:nvSpPr>
          <p:spPr bwMode="auto">
            <a:xfrm rot="8100000" flipV="1">
              <a:off x="6477012" y="3194043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2FC2B38A-E781-B84A-E02C-351A00CE6D8D}"/>
                </a:ext>
              </a:extLst>
            </p:cNvPr>
            <p:cNvSpPr/>
            <p:nvPr/>
          </p:nvSpPr>
          <p:spPr bwMode="auto">
            <a:xfrm rot="5400000" flipV="1">
              <a:off x="6416340" y="3347277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BDD4A935-1416-69DB-F357-05E7C9DB8091}"/>
                </a:ext>
              </a:extLst>
            </p:cNvPr>
            <p:cNvSpPr/>
            <p:nvPr/>
          </p:nvSpPr>
          <p:spPr bwMode="auto">
            <a:xfrm rot="10800000" flipV="1">
              <a:off x="6630294" y="3129396"/>
              <a:ext cx="353575" cy="427011"/>
            </a:xfrm>
            <a:custGeom>
              <a:avLst/>
              <a:gdLst>
                <a:gd name="connsiteX0" fmla="*/ 417696 w 417696"/>
                <a:gd name="connsiteY0" fmla="*/ 0 h 208849"/>
                <a:gd name="connsiteX1" fmla="*/ 208847 w 417696"/>
                <a:gd name="connsiteY1" fmla="*/ 208849 h 208849"/>
                <a:gd name="connsiteX2" fmla="*/ 0 w 417696"/>
                <a:gd name="connsiteY2" fmla="*/ 2 h 208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96" h="208849">
                  <a:moveTo>
                    <a:pt x="417696" y="0"/>
                  </a:moveTo>
                  <a:lnTo>
                    <a:pt x="208847" y="20884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96" name="星: 8 pt 95">
            <a:extLst>
              <a:ext uri="{FF2B5EF4-FFF2-40B4-BE49-F238E27FC236}">
                <a16:creationId xmlns:a16="http://schemas.microsoft.com/office/drawing/2014/main" id="{A25EA214-F505-4F33-07F9-D5AB07BB6C54}"/>
              </a:ext>
            </a:extLst>
          </p:cNvPr>
          <p:cNvSpPr/>
          <p:nvPr/>
        </p:nvSpPr>
        <p:spPr bwMode="auto">
          <a:xfrm>
            <a:off x="1640901" y="1660171"/>
            <a:ext cx="3569728" cy="3569724"/>
          </a:xfrm>
          <a:prstGeom prst="star8">
            <a:avLst>
              <a:gd name="adj" fmla="val 50000"/>
            </a:avLst>
          </a:prstGeom>
          <a:solidFill>
            <a:schemeClr val="bg1"/>
          </a:solidFill>
          <a:ln w="3810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7" name="星: 8 pt 96">
            <a:extLst>
              <a:ext uri="{FF2B5EF4-FFF2-40B4-BE49-F238E27FC236}">
                <a16:creationId xmlns:a16="http://schemas.microsoft.com/office/drawing/2014/main" id="{DE9565CE-5A57-2A47-0F15-C5219ED2ABCD}"/>
              </a:ext>
            </a:extLst>
          </p:cNvPr>
          <p:cNvSpPr/>
          <p:nvPr/>
        </p:nvSpPr>
        <p:spPr bwMode="auto">
          <a:xfrm>
            <a:off x="6937624" y="1660171"/>
            <a:ext cx="3569728" cy="3569724"/>
          </a:xfrm>
          <a:prstGeom prst="star8">
            <a:avLst>
              <a:gd name="adj" fmla="val 50000"/>
            </a:avLst>
          </a:prstGeom>
          <a:solidFill>
            <a:schemeClr val="bg1"/>
          </a:solidFill>
          <a:ln w="3810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4D85EB97-FB02-0CAB-6DEF-8E8E537821F7}"/>
              </a:ext>
            </a:extLst>
          </p:cNvPr>
          <p:cNvSpPr txBox="1"/>
          <p:nvPr/>
        </p:nvSpPr>
        <p:spPr>
          <a:xfrm>
            <a:off x="263662" y="6017479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ターン＆フェード</a:t>
            </a:r>
          </a:p>
        </p:txBody>
      </p:sp>
    </p:spTree>
    <p:extLst>
      <p:ext uri="{BB962C8B-B14F-4D97-AF65-F5344CB8AC3E}">
        <p14:creationId xmlns:p14="http://schemas.microsoft.com/office/powerpoint/2010/main" val="354719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6" grpId="1" animBg="1"/>
      <p:bldP spid="97" grpId="0" animBg="1"/>
      <p:bldP spid="9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167F491-11CC-0D25-DDA3-8C33E1C7D590}"/>
              </a:ext>
            </a:extLst>
          </p:cNvPr>
          <p:cNvGrpSpPr/>
          <p:nvPr/>
        </p:nvGrpSpPr>
        <p:grpSpPr>
          <a:xfrm>
            <a:off x="3975864" y="1662902"/>
            <a:ext cx="4090235" cy="4052816"/>
            <a:chOff x="7937063" y="862781"/>
            <a:chExt cx="1545238" cy="1531103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85A1180-1E7F-0351-CFD6-09F808F8FEA4}"/>
                </a:ext>
              </a:extLst>
            </p:cNvPr>
            <p:cNvSpPr/>
            <p:nvPr/>
          </p:nvSpPr>
          <p:spPr bwMode="auto">
            <a:xfrm>
              <a:off x="7937063" y="8627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rgbClr val="F2F2F2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5CF12A4-DB69-9F61-2747-313F44200052}"/>
                </a:ext>
              </a:extLst>
            </p:cNvPr>
            <p:cNvSpPr/>
            <p:nvPr/>
          </p:nvSpPr>
          <p:spPr bwMode="auto">
            <a:xfrm>
              <a:off x="8249345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C0E5995-CE74-D2A1-AFD4-4637B5EC32B2}"/>
                </a:ext>
              </a:extLst>
            </p:cNvPr>
            <p:cNvSpPr/>
            <p:nvPr/>
          </p:nvSpPr>
          <p:spPr bwMode="auto">
            <a:xfrm>
              <a:off x="8712337" y="13692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二等辺三角形 12">
              <a:extLst>
                <a:ext uri="{FF2B5EF4-FFF2-40B4-BE49-F238E27FC236}">
                  <a16:creationId xmlns:a16="http://schemas.microsoft.com/office/drawing/2014/main" id="{75C383E2-0218-33FF-602F-6D79BD629B74}"/>
                </a:ext>
              </a:extLst>
            </p:cNvPr>
            <p:cNvSpPr/>
            <p:nvPr/>
          </p:nvSpPr>
          <p:spPr bwMode="auto">
            <a:xfrm>
              <a:off x="8517941" y="8627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二等辺三角形 13">
              <a:extLst>
                <a:ext uri="{FF2B5EF4-FFF2-40B4-BE49-F238E27FC236}">
                  <a16:creationId xmlns:a16="http://schemas.microsoft.com/office/drawing/2014/main" id="{A87D52DB-2A56-A10F-3B64-295BE06CBFC6}"/>
                </a:ext>
              </a:extLst>
            </p:cNvPr>
            <p:cNvSpPr/>
            <p:nvPr/>
          </p:nvSpPr>
          <p:spPr bwMode="auto">
            <a:xfrm>
              <a:off x="8253748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二等辺三角形 16">
              <a:extLst>
                <a:ext uri="{FF2B5EF4-FFF2-40B4-BE49-F238E27FC236}">
                  <a16:creationId xmlns:a16="http://schemas.microsoft.com/office/drawing/2014/main" id="{1667ED3B-58E1-5112-2199-DFE275580EE9}"/>
                </a:ext>
              </a:extLst>
            </p:cNvPr>
            <p:cNvSpPr/>
            <p:nvPr/>
          </p:nvSpPr>
          <p:spPr bwMode="auto">
            <a:xfrm>
              <a:off x="8027787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二等辺三角形 15">
              <a:extLst>
                <a:ext uri="{FF2B5EF4-FFF2-40B4-BE49-F238E27FC236}">
                  <a16:creationId xmlns:a16="http://schemas.microsoft.com/office/drawing/2014/main" id="{C6B28BD2-A145-DCCD-2DDD-0649D1915189}"/>
                </a:ext>
              </a:extLst>
            </p:cNvPr>
            <p:cNvSpPr/>
            <p:nvPr/>
          </p:nvSpPr>
          <p:spPr bwMode="auto">
            <a:xfrm flipH="1">
              <a:off x="8903991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二等辺三角形 16">
              <a:extLst>
                <a:ext uri="{FF2B5EF4-FFF2-40B4-BE49-F238E27FC236}">
                  <a16:creationId xmlns:a16="http://schemas.microsoft.com/office/drawing/2014/main" id="{AB660303-2596-F13D-B533-D2FA8F383CD4}"/>
                </a:ext>
              </a:extLst>
            </p:cNvPr>
            <p:cNvSpPr/>
            <p:nvPr/>
          </p:nvSpPr>
          <p:spPr bwMode="auto">
            <a:xfrm flipH="1">
              <a:off x="9116579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274F927-EE24-5E58-D11C-84692F04857F}"/>
                </a:ext>
              </a:extLst>
            </p:cNvPr>
            <p:cNvSpPr/>
            <p:nvPr/>
          </p:nvSpPr>
          <p:spPr bwMode="auto">
            <a:xfrm>
              <a:off x="8024782" y="13679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E142C99-3D73-74F8-4005-670C5D18F2DF}"/>
                </a:ext>
              </a:extLst>
            </p:cNvPr>
            <p:cNvSpPr/>
            <p:nvPr/>
          </p:nvSpPr>
          <p:spPr bwMode="auto">
            <a:xfrm>
              <a:off x="8517941" y="13679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C37046D5-8CD6-55F2-4332-02A72CDD6542}"/>
                </a:ext>
              </a:extLst>
            </p:cNvPr>
            <p:cNvSpPr/>
            <p:nvPr/>
          </p:nvSpPr>
          <p:spPr bwMode="auto">
            <a:xfrm>
              <a:off x="8724774" y="13679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9063432-A316-E534-1D15-39EDEB45E74C}"/>
                </a:ext>
              </a:extLst>
            </p:cNvPr>
            <p:cNvSpPr/>
            <p:nvPr/>
          </p:nvSpPr>
          <p:spPr bwMode="auto">
            <a:xfrm>
              <a:off x="8515927" y="13679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C92F92C-3572-0042-249C-8D27773928FA}"/>
                </a:ext>
              </a:extLst>
            </p:cNvPr>
            <p:cNvSpPr/>
            <p:nvPr/>
          </p:nvSpPr>
          <p:spPr bwMode="auto">
            <a:xfrm>
              <a:off x="8395178" y="13692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3BEAE2E-B7CE-8E53-1801-FE7FDEC76886}"/>
                </a:ext>
              </a:extLst>
            </p:cNvPr>
            <p:cNvSpPr/>
            <p:nvPr/>
          </p:nvSpPr>
          <p:spPr bwMode="auto">
            <a:xfrm flipH="1">
              <a:off x="8724963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389A35BA-75F0-E426-ED60-06696E631239}"/>
                </a:ext>
              </a:extLst>
            </p:cNvPr>
            <p:cNvSpPr/>
            <p:nvPr/>
          </p:nvSpPr>
          <p:spPr bwMode="auto">
            <a:xfrm flipH="1">
              <a:off x="8718943" y="13679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AA37FD81-BA29-8DE6-31B2-4ACB8AC26C8E}"/>
                </a:ext>
              </a:extLst>
            </p:cNvPr>
            <p:cNvSpPr/>
            <p:nvPr/>
          </p:nvSpPr>
          <p:spPr bwMode="auto">
            <a:xfrm>
              <a:off x="8145152" y="13679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ED6B9FB-F55D-CE47-5984-D22895D59055}"/>
                </a:ext>
              </a:extLst>
            </p:cNvPr>
            <p:cNvSpPr/>
            <p:nvPr/>
          </p:nvSpPr>
          <p:spPr bwMode="auto">
            <a:xfrm>
              <a:off x="8393365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953A7FC-DD90-B0C4-3D97-B9D56C866673}"/>
                </a:ext>
              </a:extLst>
            </p:cNvPr>
            <p:cNvSpPr/>
            <p:nvPr/>
          </p:nvSpPr>
          <p:spPr bwMode="auto">
            <a:xfrm>
              <a:off x="8170188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2827272-B975-E757-1EAB-EDDEA216EBC3}"/>
                </a:ext>
              </a:extLst>
            </p:cNvPr>
            <p:cNvSpPr/>
            <p:nvPr/>
          </p:nvSpPr>
          <p:spPr bwMode="auto">
            <a:xfrm flipH="1">
              <a:off x="8902702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E77F379B-4BFE-7B5B-77CA-4E15E6EF4AF4}"/>
                </a:ext>
              </a:extLst>
            </p:cNvPr>
            <p:cNvSpPr/>
            <p:nvPr/>
          </p:nvSpPr>
          <p:spPr bwMode="auto">
            <a:xfrm flipH="1">
              <a:off x="9119382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AF5FBA3-3571-4E58-E353-776A476644F9}"/>
                </a:ext>
              </a:extLst>
            </p:cNvPr>
            <p:cNvSpPr/>
            <p:nvPr/>
          </p:nvSpPr>
          <p:spPr bwMode="auto">
            <a:xfrm flipV="1">
              <a:off x="8776838" y="8698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36F6481-4D1A-2DCB-B41A-D388CB501116}"/>
                </a:ext>
              </a:extLst>
            </p:cNvPr>
            <p:cNvSpPr/>
            <p:nvPr/>
          </p:nvSpPr>
          <p:spPr bwMode="auto">
            <a:xfrm flipV="1">
              <a:off x="9035918" y="863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F458463-0E37-49CA-9BE9-2A4760B12324}"/>
                </a:ext>
              </a:extLst>
            </p:cNvPr>
            <p:cNvSpPr/>
            <p:nvPr/>
          </p:nvSpPr>
          <p:spPr bwMode="auto">
            <a:xfrm flipH="1" flipV="1">
              <a:off x="8522814" y="8698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AC78EB2B-C4E2-EF3F-1875-B2BE81719F9E}"/>
                </a:ext>
              </a:extLst>
            </p:cNvPr>
            <p:cNvSpPr/>
            <p:nvPr/>
          </p:nvSpPr>
          <p:spPr bwMode="auto">
            <a:xfrm flipH="1" flipV="1">
              <a:off x="8253103" y="8647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34" name="星: 4 pt 33">
            <a:extLst>
              <a:ext uri="{FF2B5EF4-FFF2-40B4-BE49-F238E27FC236}">
                <a16:creationId xmlns:a16="http://schemas.microsoft.com/office/drawing/2014/main" id="{CFBC6BBC-9E26-5D43-2594-566F80574ACB}"/>
              </a:ext>
            </a:extLst>
          </p:cNvPr>
          <p:cNvSpPr/>
          <p:nvPr/>
        </p:nvSpPr>
        <p:spPr bwMode="auto">
          <a:xfrm rot="19800000">
            <a:off x="6811576" y="1272532"/>
            <a:ext cx="1729064" cy="2876156"/>
          </a:xfrm>
          <a:prstGeom prst="star4">
            <a:avLst>
              <a:gd name="adj" fmla="val 3748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星: 4 pt 34">
            <a:extLst>
              <a:ext uri="{FF2B5EF4-FFF2-40B4-BE49-F238E27FC236}">
                <a16:creationId xmlns:a16="http://schemas.microsoft.com/office/drawing/2014/main" id="{7AAFD968-09B0-AB77-9378-C8189981017A}"/>
              </a:ext>
            </a:extLst>
          </p:cNvPr>
          <p:cNvSpPr/>
          <p:nvPr/>
        </p:nvSpPr>
        <p:spPr bwMode="auto">
          <a:xfrm rot="19800000">
            <a:off x="3651360" y="1069735"/>
            <a:ext cx="1729064" cy="2876156"/>
          </a:xfrm>
          <a:prstGeom prst="star4">
            <a:avLst>
              <a:gd name="adj" fmla="val 3748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星: 4 pt 35">
            <a:extLst>
              <a:ext uri="{FF2B5EF4-FFF2-40B4-BE49-F238E27FC236}">
                <a16:creationId xmlns:a16="http://schemas.microsoft.com/office/drawing/2014/main" id="{FCD1D0A4-83FC-5DC9-411D-884D295DCF2D}"/>
              </a:ext>
            </a:extLst>
          </p:cNvPr>
          <p:cNvSpPr/>
          <p:nvPr/>
        </p:nvSpPr>
        <p:spPr bwMode="auto">
          <a:xfrm rot="19800000">
            <a:off x="5727071" y="3505551"/>
            <a:ext cx="1729064" cy="2876156"/>
          </a:xfrm>
          <a:prstGeom prst="star4">
            <a:avLst>
              <a:gd name="adj" fmla="val 3748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F7ABD54E-3829-0830-90A6-35BC90B8277A}"/>
              </a:ext>
            </a:extLst>
          </p:cNvPr>
          <p:cNvSpPr txBox="1"/>
          <p:nvPr/>
        </p:nvSpPr>
        <p:spPr>
          <a:xfrm>
            <a:off x="263662" y="6017479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ズーム</a:t>
            </a:r>
          </a:p>
        </p:txBody>
      </p:sp>
    </p:spTree>
    <p:extLst>
      <p:ext uri="{BB962C8B-B14F-4D97-AF65-F5344CB8AC3E}">
        <p14:creationId xmlns:p14="http://schemas.microsoft.com/office/powerpoint/2010/main" val="390689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167F491-11CC-0D25-DDA3-8C33E1C7D590}"/>
              </a:ext>
            </a:extLst>
          </p:cNvPr>
          <p:cNvGrpSpPr/>
          <p:nvPr/>
        </p:nvGrpSpPr>
        <p:grpSpPr>
          <a:xfrm>
            <a:off x="3975864" y="1662902"/>
            <a:ext cx="4090235" cy="4052816"/>
            <a:chOff x="7937063" y="862781"/>
            <a:chExt cx="1545238" cy="1531103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85A1180-1E7F-0351-CFD6-09F808F8FEA4}"/>
                </a:ext>
              </a:extLst>
            </p:cNvPr>
            <p:cNvSpPr/>
            <p:nvPr/>
          </p:nvSpPr>
          <p:spPr bwMode="auto">
            <a:xfrm>
              <a:off x="7937063" y="862781"/>
              <a:ext cx="1545238" cy="1531103"/>
            </a:xfrm>
            <a:custGeom>
              <a:avLst/>
              <a:gdLst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8808 w 2254321"/>
                <a:gd name="connsiteY12" fmla="*/ 43722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2245384 w 2254321"/>
                <a:gd name="connsiteY6" fmla="*/ 444370 h 1337320"/>
                <a:gd name="connsiteX7" fmla="*/ 1129196 w 2254321"/>
                <a:gd name="connsiteY7" fmla="*/ 1337320 h 1337320"/>
                <a:gd name="connsiteX8" fmla="*/ 13009 w 2254321"/>
                <a:gd name="connsiteY8" fmla="*/ 444370 h 1337320"/>
                <a:gd name="connsiteX9" fmla="*/ 0 w 2254321"/>
                <a:gd name="connsiteY9" fmla="*/ 444370 h 1337320"/>
                <a:gd name="connsiteX10" fmla="*/ 6457 w 2254321"/>
                <a:gd name="connsiteY10" fmla="*/ 439129 h 1337320"/>
                <a:gd name="connsiteX11" fmla="*/ 4071 w 2254321"/>
                <a:gd name="connsiteY11" fmla="*/ 437220 h 1337320"/>
                <a:gd name="connsiteX12" fmla="*/ 547384 w 2254321"/>
                <a:gd name="connsiteY12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2250250 w 2254321"/>
                <a:gd name="connsiteY5" fmla="*/ 444370 h 1337320"/>
                <a:gd name="connsiteX6" fmla="*/ 1129196 w 2254321"/>
                <a:gd name="connsiteY6" fmla="*/ 1337320 h 1337320"/>
                <a:gd name="connsiteX7" fmla="*/ 13009 w 2254321"/>
                <a:gd name="connsiteY7" fmla="*/ 444370 h 1337320"/>
                <a:gd name="connsiteX8" fmla="*/ 0 w 2254321"/>
                <a:gd name="connsiteY8" fmla="*/ 444370 h 1337320"/>
                <a:gd name="connsiteX9" fmla="*/ 6457 w 2254321"/>
                <a:gd name="connsiteY9" fmla="*/ 439129 h 1337320"/>
                <a:gd name="connsiteX10" fmla="*/ 4071 w 2254321"/>
                <a:gd name="connsiteY10" fmla="*/ 437220 h 1337320"/>
                <a:gd name="connsiteX11" fmla="*/ 547384 w 2254321"/>
                <a:gd name="connsiteY11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4071 w 2254321"/>
                <a:gd name="connsiteY9" fmla="*/ 437220 h 1337320"/>
                <a:gd name="connsiteX10" fmla="*/ 547384 w 2254321"/>
                <a:gd name="connsiteY10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6457 w 2254321"/>
                <a:gd name="connsiteY8" fmla="*/ 439129 h 1337320"/>
                <a:gd name="connsiteX9" fmla="*/ 547384 w 2254321"/>
                <a:gd name="connsiteY9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2247835 w 2254321"/>
                <a:gd name="connsiteY4" fmla="*/ 442409 h 1337320"/>
                <a:gd name="connsiteX5" fmla="*/ 1129196 w 2254321"/>
                <a:gd name="connsiteY5" fmla="*/ 1337320 h 1337320"/>
                <a:gd name="connsiteX6" fmla="*/ 13009 w 2254321"/>
                <a:gd name="connsiteY6" fmla="*/ 444370 h 1337320"/>
                <a:gd name="connsiteX7" fmla="*/ 0 w 2254321"/>
                <a:gd name="connsiteY7" fmla="*/ 444370 h 1337320"/>
                <a:gd name="connsiteX8" fmla="*/ 547384 w 2254321"/>
                <a:gd name="connsiteY8" fmla="*/ 0 h 1337320"/>
                <a:gd name="connsiteX0" fmla="*/ 547384 w 2254321"/>
                <a:gd name="connsiteY0" fmla="*/ 0 h 1337320"/>
                <a:gd name="connsiteX1" fmla="*/ 1702866 w 2254321"/>
                <a:gd name="connsiteY1" fmla="*/ 0 h 1337320"/>
                <a:gd name="connsiteX2" fmla="*/ 2241443 w 2254321"/>
                <a:gd name="connsiteY2" fmla="*/ 437220 h 1337320"/>
                <a:gd name="connsiteX3" fmla="*/ 2254321 w 2254321"/>
                <a:gd name="connsiteY3" fmla="*/ 437220 h 1337320"/>
                <a:gd name="connsiteX4" fmla="*/ 1129196 w 2254321"/>
                <a:gd name="connsiteY4" fmla="*/ 1337320 h 1337320"/>
                <a:gd name="connsiteX5" fmla="*/ 13009 w 2254321"/>
                <a:gd name="connsiteY5" fmla="*/ 444370 h 1337320"/>
                <a:gd name="connsiteX6" fmla="*/ 0 w 2254321"/>
                <a:gd name="connsiteY6" fmla="*/ 444370 h 1337320"/>
                <a:gd name="connsiteX7" fmla="*/ 547384 w 2254321"/>
                <a:gd name="connsiteY7" fmla="*/ 0 h 1337320"/>
                <a:gd name="connsiteX0" fmla="*/ 547384 w 2241443"/>
                <a:gd name="connsiteY0" fmla="*/ 0 h 1337320"/>
                <a:gd name="connsiteX1" fmla="*/ 1702866 w 2241443"/>
                <a:gd name="connsiteY1" fmla="*/ 0 h 1337320"/>
                <a:gd name="connsiteX2" fmla="*/ 2241443 w 2241443"/>
                <a:gd name="connsiteY2" fmla="*/ 437220 h 1337320"/>
                <a:gd name="connsiteX3" fmla="*/ 1129196 w 2241443"/>
                <a:gd name="connsiteY3" fmla="*/ 1337320 h 1337320"/>
                <a:gd name="connsiteX4" fmla="*/ 13009 w 2241443"/>
                <a:gd name="connsiteY4" fmla="*/ 444370 h 1337320"/>
                <a:gd name="connsiteX5" fmla="*/ 0 w 2241443"/>
                <a:gd name="connsiteY5" fmla="*/ 444370 h 1337320"/>
                <a:gd name="connsiteX6" fmla="*/ 547384 w 2241443"/>
                <a:gd name="connsiteY6" fmla="*/ 0 h 1337320"/>
                <a:gd name="connsiteX0" fmla="*/ 534375 w 2228434"/>
                <a:gd name="connsiteY0" fmla="*/ 0 h 1337320"/>
                <a:gd name="connsiteX1" fmla="*/ 1689857 w 2228434"/>
                <a:gd name="connsiteY1" fmla="*/ 0 h 1337320"/>
                <a:gd name="connsiteX2" fmla="*/ 2228434 w 2228434"/>
                <a:gd name="connsiteY2" fmla="*/ 437220 h 1337320"/>
                <a:gd name="connsiteX3" fmla="*/ 1116187 w 2228434"/>
                <a:gd name="connsiteY3" fmla="*/ 1337320 h 1337320"/>
                <a:gd name="connsiteX4" fmla="*/ 0 w 2228434"/>
                <a:gd name="connsiteY4" fmla="*/ 444370 h 1337320"/>
                <a:gd name="connsiteX5" fmla="*/ 534375 w 2228434"/>
                <a:gd name="connsiteY5" fmla="*/ 0 h 1337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28434" h="1337320">
                  <a:moveTo>
                    <a:pt x="534375" y="0"/>
                  </a:moveTo>
                  <a:lnTo>
                    <a:pt x="1689857" y="0"/>
                  </a:lnTo>
                  <a:lnTo>
                    <a:pt x="2228434" y="437220"/>
                  </a:lnTo>
                  <a:lnTo>
                    <a:pt x="1116187" y="1337320"/>
                  </a:lnTo>
                  <a:lnTo>
                    <a:pt x="0" y="444370"/>
                  </a:lnTo>
                  <a:lnTo>
                    <a:pt x="534375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rgbClr val="F2F2F2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5CF12A4-DB69-9F61-2747-313F44200052}"/>
                </a:ext>
              </a:extLst>
            </p:cNvPr>
            <p:cNvSpPr/>
            <p:nvPr/>
          </p:nvSpPr>
          <p:spPr bwMode="auto">
            <a:xfrm>
              <a:off x="8249345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387350 w 661343"/>
                <a:gd name="connsiteY1" fmla="*/ 0 h 885583"/>
                <a:gd name="connsiteX2" fmla="*/ 661343 w 661343"/>
                <a:gd name="connsiteY2" fmla="*/ 885583 h 885583"/>
                <a:gd name="connsiteX3" fmla="*/ 0 w 661343"/>
                <a:gd name="connsiteY3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387350" y="0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C0E5995-CE74-D2A1-AFD4-4637B5EC32B2}"/>
                </a:ext>
              </a:extLst>
            </p:cNvPr>
            <p:cNvSpPr/>
            <p:nvPr/>
          </p:nvSpPr>
          <p:spPr bwMode="auto">
            <a:xfrm>
              <a:off x="8712337" y="1369289"/>
              <a:ext cx="469219" cy="1023259"/>
            </a:xfrm>
            <a:custGeom>
              <a:avLst/>
              <a:gdLst>
                <a:gd name="connsiteX0" fmla="*/ 276625 w 676675"/>
                <a:gd name="connsiteY0" fmla="*/ 0 h 900100"/>
                <a:gd name="connsiteX1" fmla="*/ 676675 w 676675"/>
                <a:gd name="connsiteY1" fmla="*/ 0 h 900100"/>
                <a:gd name="connsiteX2" fmla="*/ 4490 w 676675"/>
                <a:gd name="connsiteY2" fmla="*/ 900100 h 900100"/>
                <a:gd name="connsiteX3" fmla="*/ 0 w 676675"/>
                <a:gd name="connsiteY3" fmla="*/ 894088 h 900100"/>
                <a:gd name="connsiteX4" fmla="*/ 276625 w 67667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6675" h="900100">
                  <a:moveTo>
                    <a:pt x="276625" y="0"/>
                  </a:moveTo>
                  <a:lnTo>
                    <a:pt x="676675" y="0"/>
                  </a:lnTo>
                  <a:lnTo>
                    <a:pt x="4490" y="900100"/>
                  </a:lnTo>
                  <a:lnTo>
                    <a:pt x="0" y="894088"/>
                  </a:lnTo>
                  <a:lnTo>
                    <a:pt x="276625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二等辺三角形 12">
              <a:extLst>
                <a:ext uri="{FF2B5EF4-FFF2-40B4-BE49-F238E27FC236}">
                  <a16:creationId xmlns:a16="http://schemas.microsoft.com/office/drawing/2014/main" id="{75C383E2-0218-33FF-602F-6D79BD629B74}"/>
                </a:ext>
              </a:extLst>
            </p:cNvPr>
            <p:cNvSpPr/>
            <p:nvPr/>
          </p:nvSpPr>
          <p:spPr bwMode="auto">
            <a:xfrm>
              <a:off x="8517941" y="862781"/>
              <a:ext cx="386213" cy="5078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二等辺三角形 13">
              <a:extLst>
                <a:ext uri="{FF2B5EF4-FFF2-40B4-BE49-F238E27FC236}">
                  <a16:creationId xmlns:a16="http://schemas.microsoft.com/office/drawing/2014/main" id="{A87D52DB-2A56-A10F-3B64-295BE06CBFC6}"/>
                </a:ext>
              </a:extLst>
            </p:cNvPr>
            <p:cNvSpPr/>
            <p:nvPr/>
          </p:nvSpPr>
          <p:spPr bwMode="auto">
            <a:xfrm>
              <a:off x="8253748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二等辺三角形 16">
              <a:extLst>
                <a:ext uri="{FF2B5EF4-FFF2-40B4-BE49-F238E27FC236}">
                  <a16:creationId xmlns:a16="http://schemas.microsoft.com/office/drawing/2014/main" id="{1667ED3B-58E1-5112-2199-DFE275580EE9}"/>
                </a:ext>
              </a:extLst>
            </p:cNvPr>
            <p:cNvSpPr/>
            <p:nvPr/>
          </p:nvSpPr>
          <p:spPr bwMode="auto">
            <a:xfrm>
              <a:off x="8027787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二等辺三角形 15">
              <a:extLst>
                <a:ext uri="{FF2B5EF4-FFF2-40B4-BE49-F238E27FC236}">
                  <a16:creationId xmlns:a16="http://schemas.microsoft.com/office/drawing/2014/main" id="{C6B28BD2-A145-DCCD-2DDD-0649D1915189}"/>
                </a:ext>
              </a:extLst>
            </p:cNvPr>
            <p:cNvSpPr/>
            <p:nvPr/>
          </p:nvSpPr>
          <p:spPr bwMode="auto">
            <a:xfrm flipH="1">
              <a:off x="8903991" y="862781"/>
              <a:ext cx="264193" cy="507844"/>
            </a:xfrm>
            <a:prstGeom prst="triangle">
              <a:avLst>
                <a:gd name="adj" fmla="val 100000"/>
              </a:avLst>
            </a:prstGeom>
            <a:solidFill>
              <a:srgbClr val="FFFFFF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二等辺三角形 16">
              <a:extLst>
                <a:ext uri="{FF2B5EF4-FFF2-40B4-BE49-F238E27FC236}">
                  <a16:creationId xmlns:a16="http://schemas.microsoft.com/office/drawing/2014/main" id="{AB660303-2596-F13D-B533-D2FA8F383CD4}"/>
                </a:ext>
              </a:extLst>
            </p:cNvPr>
            <p:cNvSpPr/>
            <p:nvPr/>
          </p:nvSpPr>
          <p:spPr bwMode="auto">
            <a:xfrm flipH="1">
              <a:off x="9116579" y="862781"/>
              <a:ext cx="277565" cy="507844"/>
            </a:xfrm>
            <a:custGeom>
              <a:avLst/>
              <a:gdLst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400285 w 400285"/>
                <a:gd name="connsiteY2" fmla="*/ 446720 h 446720"/>
                <a:gd name="connsiteX3" fmla="*/ 0 w 400285"/>
                <a:gd name="connsiteY3" fmla="*/ 446720 h 446720"/>
                <a:gd name="connsiteX0" fmla="*/ 0 w 400285"/>
                <a:gd name="connsiteY0" fmla="*/ 446720 h 446720"/>
                <a:gd name="connsiteX1" fmla="*/ 400285 w 400285"/>
                <a:gd name="connsiteY1" fmla="*/ 0 h 446720"/>
                <a:gd name="connsiteX2" fmla="*/ 321703 w 400285"/>
                <a:gd name="connsiteY2" fmla="*/ 446720 h 446720"/>
                <a:gd name="connsiteX3" fmla="*/ 0 w 400285"/>
                <a:gd name="connsiteY3" fmla="*/ 44672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285" h="446720">
                  <a:moveTo>
                    <a:pt x="0" y="446720"/>
                  </a:moveTo>
                  <a:lnTo>
                    <a:pt x="400285" y="0"/>
                  </a:lnTo>
                  <a:lnTo>
                    <a:pt x="321703" y="446720"/>
                  </a:lnTo>
                  <a:lnTo>
                    <a:pt x="0" y="44672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274F927-EE24-5E58-D11C-84692F04857F}"/>
                </a:ext>
              </a:extLst>
            </p:cNvPr>
            <p:cNvSpPr/>
            <p:nvPr/>
          </p:nvSpPr>
          <p:spPr bwMode="auto">
            <a:xfrm>
              <a:off x="8024782" y="1367953"/>
              <a:ext cx="686266" cy="1023259"/>
            </a:xfrm>
            <a:custGeom>
              <a:avLst/>
              <a:gdLst>
                <a:gd name="connsiteX0" fmla="*/ 0 w 989685"/>
                <a:gd name="connsiteY0" fmla="*/ 0 h 900100"/>
                <a:gd name="connsiteX1" fmla="*/ 323850 w 989685"/>
                <a:gd name="connsiteY1" fmla="*/ 0 h 900100"/>
                <a:gd name="connsiteX2" fmla="*/ 985193 w 989685"/>
                <a:gd name="connsiteY2" fmla="*/ 885582 h 900100"/>
                <a:gd name="connsiteX3" fmla="*/ 989685 w 989685"/>
                <a:gd name="connsiteY3" fmla="*/ 900100 h 900100"/>
                <a:gd name="connsiteX4" fmla="*/ 0 w 989685"/>
                <a:gd name="connsiteY4" fmla="*/ 0 h 9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9685" h="900100">
                  <a:moveTo>
                    <a:pt x="0" y="0"/>
                  </a:moveTo>
                  <a:lnTo>
                    <a:pt x="323850" y="0"/>
                  </a:lnTo>
                  <a:lnTo>
                    <a:pt x="985193" y="885582"/>
                  </a:lnTo>
                  <a:lnTo>
                    <a:pt x="989685" y="900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4E142C99-3D73-74F8-4005-670C5D18F2DF}"/>
                </a:ext>
              </a:extLst>
            </p:cNvPr>
            <p:cNvSpPr/>
            <p:nvPr/>
          </p:nvSpPr>
          <p:spPr bwMode="auto">
            <a:xfrm>
              <a:off x="8517941" y="1367953"/>
              <a:ext cx="386213" cy="1016424"/>
            </a:xfrm>
            <a:custGeom>
              <a:avLst/>
              <a:gdLst>
                <a:gd name="connsiteX0" fmla="*/ 0 w 556970"/>
                <a:gd name="connsiteY0" fmla="*/ 0 h 894088"/>
                <a:gd name="connsiteX1" fmla="*/ 556970 w 556970"/>
                <a:gd name="connsiteY1" fmla="*/ 0 h 894088"/>
                <a:gd name="connsiteX2" fmla="*/ 280345 w 556970"/>
                <a:gd name="connsiteY2" fmla="*/ 894088 h 894088"/>
                <a:gd name="connsiteX3" fmla="*/ 273993 w 556970"/>
                <a:gd name="connsiteY3" fmla="*/ 885582 h 894088"/>
                <a:gd name="connsiteX4" fmla="*/ 0 w 556970"/>
                <a:gd name="connsiteY4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6970" h="894088">
                  <a:moveTo>
                    <a:pt x="0" y="0"/>
                  </a:moveTo>
                  <a:lnTo>
                    <a:pt x="556970" y="0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C37046D5-8CD6-55F2-4332-02A72CDD6542}"/>
                </a:ext>
              </a:extLst>
            </p:cNvPr>
            <p:cNvSpPr/>
            <p:nvPr/>
          </p:nvSpPr>
          <p:spPr bwMode="auto">
            <a:xfrm>
              <a:off x="8724774" y="1367953"/>
              <a:ext cx="672541" cy="1002794"/>
            </a:xfrm>
            <a:custGeom>
              <a:avLst/>
              <a:gdLst>
                <a:gd name="connsiteX0" fmla="*/ 658741 w 969891"/>
                <a:gd name="connsiteY0" fmla="*/ 0 h 882098"/>
                <a:gd name="connsiteX1" fmla="*/ 969891 w 969891"/>
                <a:gd name="connsiteY1" fmla="*/ 0 h 882098"/>
                <a:gd name="connsiteX2" fmla="*/ 0 w 969891"/>
                <a:gd name="connsiteY2" fmla="*/ 882098 h 882098"/>
                <a:gd name="connsiteX3" fmla="*/ 658741 w 969891"/>
                <a:gd name="connsiteY3" fmla="*/ 0 h 882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9891" h="882098">
                  <a:moveTo>
                    <a:pt x="658741" y="0"/>
                  </a:moveTo>
                  <a:lnTo>
                    <a:pt x="969891" y="0"/>
                  </a:lnTo>
                  <a:lnTo>
                    <a:pt x="0" y="882098"/>
                  </a:lnTo>
                  <a:lnTo>
                    <a:pt x="658741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9063432-A316-E534-1D15-39EDEB45E74C}"/>
                </a:ext>
              </a:extLst>
            </p:cNvPr>
            <p:cNvSpPr/>
            <p:nvPr/>
          </p:nvSpPr>
          <p:spPr bwMode="auto">
            <a:xfrm>
              <a:off x="8515927" y="1367953"/>
              <a:ext cx="197909" cy="1016424"/>
            </a:xfrm>
            <a:custGeom>
              <a:avLst/>
              <a:gdLst>
                <a:gd name="connsiteX0" fmla="*/ 0 w 285410"/>
                <a:gd name="connsiteY0" fmla="*/ 0 h 894088"/>
                <a:gd name="connsiteX1" fmla="*/ 285410 w 285410"/>
                <a:gd name="connsiteY1" fmla="*/ 0 h 894088"/>
                <a:gd name="connsiteX2" fmla="*/ 285410 w 285410"/>
                <a:gd name="connsiteY2" fmla="*/ 877717 h 894088"/>
                <a:gd name="connsiteX3" fmla="*/ 280345 w 285410"/>
                <a:gd name="connsiteY3" fmla="*/ 894088 h 894088"/>
                <a:gd name="connsiteX4" fmla="*/ 273993 w 285410"/>
                <a:gd name="connsiteY4" fmla="*/ 885582 h 894088"/>
                <a:gd name="connsiteX5" fmla="*/ 0 w 285410"/>
                <a:gd name="connsiteY5" fmla="*/ 0 h 894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410" h="894088">
                  <a:moveTo>
                    <a:pt x="0" y="0"/>
                  </a:moveTo>
                  <a:lnTo>
                    <a:pt x="285410" y="0"/>
                  </a:lnTo>
                  <a:lnTo>
                    <a:pt x="285410" y="877717"/>
                  </a:lnTo>
                  <a:lnTo>
                    <a:pt x="280345" y="894088"/>
                  </a:lnTo>
                  <a:lnTo>
                    <a:pt x="273993" y="8855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C92F92C-3572-0042-249C-8D27773928FA}"/>
                </a:ext>
              </a:extLst>
            </p:cNvPr>
            <p:cNvSpPr/>
            <p:nvPr/>
          </p:nvSpPr>
          <p:spPr bwMode="auto">
            <a:xfrm>
              <a:off x="8395178" y="1369289"/>
              <a:ext cx="312699" cy="1004806"/>
            </a:xfrm>
            <a:custGeom>
              <a:avLst/>
              <a:gdLst>
                <a:gd name="connsiteX0" fmla="*/ 0 w 450952"/>
                <a:gd name="connsiteY0" fmla="*/ 0 h 883868"/>
                <a:gd name="connsiteX1" fmla="*/ 177490 w 450952"/>
                <a:gd name="connsiteY1" fmla="*/ 0 h 883868"/>
                <a:gd name="connsiteX2" fmla="*/ 450952 w 450952"/>
                <a:gd name="connsiteY2" fmla="*/ 883868 h 883868"/>
                <a:gd name="connsiteX3" fmla="*/ 0 w 450952"/>
                <a:gd name="connsiteY3" fmla="*/ 0 h 88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0952" h="883868">
                  <a:moveTo>
                    <a:pt x="0" y="0"/>
                  </a:moveTo>
                  <a:lnTo>
                    <a:pt x="177490" y="0"/>
                  </a:lnTo>
                  <a:lnTo>
                    <a:pt x="450952" y="8838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3BEAE2E-B7CE-8E53-1801-FE7FDEC76886}"/>
                </a:ext>
              </a:extLst>
            </p:cNvPr>
            <p:cNvSpPr/>
            <p:nvPr/>
          </p:nvSpPr>
          <p:spPr bwMode="auto">
            <a:xfrm flipH="1">
              <a:off x="8724963" y="1369289"/>
              <a:ext cx="458588" cy="1006756"/>
            </a:xfrm>
            <a:custGeom>
              <a:avLst/>
              <a:gdLst>
                <a:gd name="connsiteX0" fmla="*/ 0 w 661343"/>
                <a:gd name="connsiteY0" fmla="*/ 0 h 885583"/>
                <a:gd name="connsiteX1" fmla="*/ 209860 w 661343"/>
                <a:gd name="connsiteY1" fmla="*/ 0 h 885583"/>
                <a:gd name="connsiteX2" fmla="*/ 660812 w 661343"/>
                <a:gd name="connsiteY2" fmla="*/ 883868 h 885583"/>
                <a:gd name="connsiteX3" fmla="*/ 661343 w 661343"/>
                <a:gd name="connsiteY3" fmla="*/ 885583 h 885583"/>
                <a:gd name="connsiteX4" fmla="*/ 0 w 661343"/>
                <a:gd name="connsiteY4" fmla="*/ 0 h 885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343" h="885583">
                  <a:moveTo>
                    <a:pt x="0" y="0"/>
                  </a:moveTo>
                  <a:lnTo>
                    <a:pt x="209860" y="0"/>
                  </a:lnTo>
                  <a:lnTo>
                    <a:pt x="660812" y="883868"/>
                  </a:lnTo>
                  <a:lnTo>
                    <a:pt x="661343" y="8855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389A35BA-75F0-E426-ED60-06696E631239}"/>
                </a:ext>
              </a:extLst>
            </p:cNvPr>
            <p:cNvSpPr/>
            <p:nvPr/>
          </p:nvSpPr>
          <p:spPr bwMode="auto">
            <a:xfrm flipH="1">
              <a:off x="8718943" y="1367953"/>
              <a:ext cx="684201" cy="1012316"/>
            </a:xfrm>
            <a:custGeom>
              <a:avLst/>
              <a:gdLst>
                <a:gd name="connsiteX0" fmla="*/ 0 w 986707"/>
                <a:gd name="connsiteY0" fmla="*/ 0 h 890474"/>
                <a:gd name="connsiteX1" fmla="*/ 173140 w 986707"/>
                <a:gd name="connsiteY1" fmla="*/ 0 h 890474"/>
                <a:gd name="connsiteX2" fmla="*/ 921041 w 986707"/>
                <a:gd name="connsiteY2" fmla="*/ 799678 h 890474"/>
                <a:gd name="connsiteX3" fmla="*/ 985193 w 986707"/>
                <a:gd name="connsiteY3" fmla="*/ 885582 h 890474"/>
                <a:gd name="connsiteX4" fmla="*/ 986707 w 986707"/>
                <a:gd name="connsiteY4" fmla="*/ 890474 h 890474"/>
                <a:gd name="connsiteX5" fmla="*/ 941451 w 986707"/>
                <a:gd name="connsiteY5" fmla="*/ 856232 h 890474"/>
                <a:gd name="connsiteX6" fmla="*/ 0 w 986707"/>
                <a:gd name="connsiteY6" fmla="*/ 0 h 890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6707" h="890474">
                  <a:moveTo>
                    <a:pt x="0" y="0"/>
                  </a:moveTo>
                  <a:lnTo>
                    <a:pt x="173140" y="0"/>
                  </a:lnTo>
                  <a:lnTo>
                    <a:pt x="921041" y="799678"/>
                  </a:lnTo>
                  <a:lnTo>
                    <a:pt x="985193" y="885582"/>
                  </a:lnTo>
                  <a:lnTo>
                    <a:pt x="986707" y="890474"/>
                  </a:lnTo>
                  <a:lnTo>
                    <a:pt x="941451" y="856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AA37FD81-BA29-8DE6-31B2-4ACB8AC26C8E}"/>
                </a:ext>
              </a:extLst>
            </p:cNvPr>
            <p:cNvSpPr/>
            <p:nvPr/>
          </p:nvSpPr>
          <p:spPr bwMode="auto">
            <a:xfrm>
              <a:off x="8145152" y="1367953"/>
              <a:ext cx="518609" cy="909097"/>
            </a:xfrm>
            <a:custGeom>
              <a:avLst/>
              <a:gdLst>
                <a:gd name="connsiteX0" fmla="*/ 0 w 747901"/>
                <a:gd name="connsiteY0" fmla="*/ 0 h 799678"/>
                <a:gd name="connsiteX1" fmla="*/ 150710 w 747901"/>
                <a:gd name="connsiteY1" fmla="*/ 0 h 799678"/>
                <a:gd name="connsiteX2" fmla="*/ 747901 w 747901"/>
                <a:gd name="connsiteY2" fmla="*/ 799678 h 799678"/>
                <a:gd name="connsiteX3" fmla="*/ 0 w 747901"/>
                <a:gd name="connsiteY3" fmla="*/ 0 h 799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7901" h="799678">
                  <a:moveTo>
                    <a:pt x="0" y="0"/>
                  </a:moveTo>
                  <a:lnTo>
                    <a:pt x="150710" y="0"/>
                  </a:lnTo>
                  <a:lnTo>
                    <a:pt x="747901" y="7996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80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ED6B9FB-F55D-CE47-5984-D22895D59055}"/>
                </a:ext>
              </a:extLst>
            </p:cNvPr>
            <p:cNvSpPr/>
            <p:nvPr/>
          </p:nvSpPr>
          <p:spPr bwMode="auto">
            <a:xfrm>
              <a:off x="8393365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953A7FC-DD90-B0C4-3D97-B9D56C866673}"/>
                </a:ext>
              </a:extLst>
            </p:cNvPr>
            <p:cNvSpPr/>
            <p:nvPr/>
          </p:nvSpPr>
          <p:spPr bwMode="auto">
            <a:xfrm>
              <a:off x="8170188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2827272-B975-E757-1EAB-EDDEA216EBC3}"/>
                </a:ext>
              </a:extLst>
            </p:cNvPr>
            <p:cNvSpPr/>
            <p:nvPr/>
          </p:nvSpPr>
          <p:spPr bwMode="auto">
            <a:xfrm flipH="1">
              <a:off x="8902702" y="862781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E77F379B-4BFE-7B5B-77CA-4E15E6EF4AF4}"/>
                </a:ext>
              </a:extLst>
            </p:cNvPr>
            <p:cNvSpPr/>
            <p:nvPr/>
          </p:nvSpPr>
          <p:spPr bwMode="auto">
            <a:xfrm flipH="1">
              <a:off x="9119382" y="8849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AF5FBA3-3571-4E58-E353-776A476644F9}"/>
                </a:ext>
              </a:extLst>
            </p:cNvPr>
            <p:cNvSpPr/>
            <p:nvPr/>
          </p:nvSpPr>
          <p:spPr bwMode="auto">
            <a:xfrm flipV="1">
              <a:off x="8776838" y="869832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36F6481-4D1A-2DCB-B41A-D388CB501116}"/>
                </a:ext>
              </a:extLst>
            </p:cNvPr>
            <p:cNvSpPr/>
            <p:nvPr/>
          </p:nvSpPr>
          <p:spPr bwMode="auto">
            <a:xfrm flipV="1">
              <a:off x="9035918" y="863747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F458463-0E37-49CA-9BE9-2A4760B12324}"/>
                </a:ext>
              </a:extLst>
            </p:cNvPr>
            <p:cNvSpPr/>
            <p:nvPr/>
          </p:nvSpPr>
          <p:spPr bwMode="auto">
            <a:xfrm flipH="1" flipV="1">
              <a:off x="8522814" y="869833"/>
              <a:ext cx="125220" cy="507844"/>
            </a:xfrm>
            <a:custGeom>
              <a:avLst/>
              <a:gdLst>
                <a:gd name="connsiteX0" fmla="*/ 180583 w 180583"/>
                <a:gd name="connsiteY0" fmla="*/ 0 h 446720"/>
                <a:gd name="connsiteX1" fmla="*/ 180583 w 180583"/>
                <a:gd name="connsiteY1" fmla="*/ 446720 h 446720"/>
                <a:gd name="connsiteX2" fmla="*/ 0 w 180583"/>
                <a:gd name="connsiteY2" fmla="*/ 446720 h 446720"/>
                <a:gd name="connsiteX3" fmla="*/ 179644 w 180583"/>
                <a:gd name="connsiteY3" fmla="*/ 1101 h 446720"/>
                <a:gd name="connsiteX4" fmla="*/ 180583 w 180583"/>
                <a:gd name="connsiteY4" fmla="*/ 0 h 446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0583" h="446720">
                  <a:moveTo>
                    <a:pt x="180583" y="0"/>
                  </a:moveTo>
                  <a:lnTo>
                    <a:pt x="180583" y="446720"/>
                  </a:lnTo>
                  <a:lnTo>
                    <a:pt x="0" y="446720"/>
                  </a:lnTo>
                  <a:lnTo>
                    <a:pt x="179644" y="1101"/>
                  </a:lnTo>
                  <a:lnTo>
                    <a:pt x="180583" y="0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AC78EB2B-C4E2-EF3F-1875-B2BE81719F9E}"/>
                </a:ext>
              </a:extLst>
            </p:cNvPr>
            <p:cNvSpPr/>
            <p:nvPr/>
          </p:nvSpPr>
          <p:spPr bwMode="auto">
            <a:xfrm flipH="1" flipV="1">
              <a:off x="8253103" y="864706"/>
              <a:ext cx="133534" cy="485679"/>
            </a:xfrm>
            <a:custGeom>
              <a:avLst/>
              <a:gdLst>
                <a:gd name="connsiteX0" fmla="*/ 192574 w 192574"/>
                <a:gd name="connsiteY0" fmla="*/ 0 h 427223"/>
                <a:gd name="connsiteX1" fmla="*/ 117422 w 192574"/>
                <a:gd name="connsiteY1" fmla="*/ 427223 h 427223"/>
                <a:gd name="connsiteX2" fmla="*/ 0 w 192574"/>
                <a:gd name="connsiteY2" fmla="*/ 427223 h 427223"/>
                <a:gd name="connsiteX3" fmla="*/ 192574 w 192574"/>
                <a:gd name="connsiteY3" fmla="*/ 0 h 42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574" h="427223">
                  <a:moveTo>
                    <a:pt x="192574" y="0"/>
                  </a:moveTo>
                  <a:lnTo>
                    <a:pt x="117422" y="427223"/>
                  </a:lnTo>
                  <a:lnTo>
                    <a:pt x="0" y="427223"/>
                  </a:lnTo>
                  <a:lnTo>
                    <a:pt x="192574" y="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34" name="星: 4 pt 33">
            <a:extLst>
              <a:ext uri="{FF2B5EF4-FFF2-40B4-BE49-F238E27FC236}">
                <a16:creationId xmlns:a16="http://schemas.microsoft.com/office/drawing/2014/main" id="{CFBC6BBC-9E26-5D43-2594-566F80574ACB}"/>
              </a:ext>
            </a:extLst>
          </p:cNvPr>
          <p:cNvSpPr/>
          <p:nvPr/>
        </p:nvSpPr>
        <p:spPr bwMode="auto">
          <a:xfrm rot="19800000">
            <a:off x="6811576" y="1272532"/>
            <a:ext cx="1729064" cy="2876156"/>
          </a:xfrm>
          <a:prstGeom prst="star4">
            <a:avLst>
              <a:gd name="adj" fmla="val 3748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星: 4 pt 34">
            <a:extLst>
              <a:ext uri="{FF2B5EF4-FFF2-40B4-BE49-F238E27FC236}">
                <a16:creationId xmlns:a16="http://schemas.microsoft.com/office/drawing/2014/main" id="{7AAFD968-09B0-AB77-9378-C8189981017A}"/>
              </a:ext>
            </a:extLst>
          </p:cNvPr>
          <p:cNvSpPr/>
          <p:nvPr/>
        </p:nvSpPr>
        <p:spPr bwMode="auto">
          <a:xfrm rot="19800000">
            <a:off x="3651360" y="1069735"/>
            <a:ext cx="1729064" cy="2876156"/>
          </a:xfrm>
          <a:prstGeom prst="star4">
            <a:avLst>
              <a:gd name="adj" fmla="val 3748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星: 4 pt 35">
            <a:extLst>
              <a:ext uri="{FF2B5EF4-FFF2-40B4-BE49-F238E27FC236}">
                <a16:creationId xmlns:a16="http://schemas.microsoft.com/office/drawing/2014/main" id="{FCD1D0A4-83FC-5DC9-411D-884D295DCF2D}"/>
              </a:ext>
            </a:extLst>
          </p:cNvPr>
          <p:cNvSpPr/>
          <p:nvPr/>
        </p:nvSpPr>
        <p:spPr bwMode="auto">
          <a:xfrm rot="19800000">
            <a:off x="5727071" y="3505551"/>
            <a:ext cx="1729064" cy="2876156"/>
          </a:xfrm>
          <a:prstGeom prst="star4">
            <a:avLst>
              <a:gd name="adj" fmla="val 3748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F7ABD54E-3829-0830-90A6-35BC90B8277A}"/>
              </a:ext>
            </a:extLst>
          </p:cNvPr>
          <p:cNvSpPr txBox="1"/>
          <p:nvPr/>
        </p:nvSpPr>
        <p:spPr>
          <a:xfrm>
            <a:off x="263662" y="6017479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シーソー＆フェード</a:t>
            </a:r>
          </a:p>
        </p:txBody>
      </p:sp>
    </p:spTree>
    <p:extLst>
      <p:ext uri="{BB962C8B-B14F-4D97-AF65-F5344CB8AC3E}">
        <p14:creationId xmlns:p14="http://schemas.microsoft.com/office/powerpoint/2010/main" val="368061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4" grpId="2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5F868755-4A86-1567-8DA1-381DA86CE311}"/>
              </a:ext>
            </a:extLst>
          </p:cNvPr>
          <p:cNvGrpSpPr/>
          <p:nvPr/>
        </p:nvGrpSpPr>
        <p:grpSpPr>
          <a:xfrm>
            <a:off x="1340378" y="713065"/>
            <a:ext cx="3783479" cy="4633110"/>
            <a:chOff x="3269217" y="843618"/>
            <a:chExt cx="2329062" cy="2852084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76CC0174-881C-9B31-24CA-EA4B3EED81CD}"/>
                </a:ext>
              </a:extLst>
            </p:cNvPr>
            <p:cNvGrpSpPr/>
            <p:nvPr/>
          </p:nvGrpSpPr>
          <p:grpSpPr>
            <a:xfrm>
              <a:off x="3269217" y="843618"/>
              <a:ext cx="2329062" cy="2852084"/>
              <a:chOff x="1371634" y="1557991"/>
              <a:chExt cx="2912060" cy="3566001"/>
            </a:xfrm>
          </p:grpSpPr>
          <p:sp>
            <p:nvSpPr>
              <p:cNvPr id="63" name="四角形: 上の 2 つの角を丸める 113">
                <a:extLst>
                  <a:ext uri="{FF2B5EF4-FFF2-40B4-BE49-F238E27FC236}">
                    <a16:creationId xmlns:a16="http://schemas.microsoft.com/office/drawing/2014/main" id="{BABD6F50-FB6F-7485-B15F-5E10237D7DBC}"/>
                  </a:ext>
                </a:extLst>
              </p:cNvPr>
              <p:cNvSpPr/>
              <p:nvPr/>
            </p:nvSpPr>
            <p:spPr>
              <a:xfrm rot="10800000">
                <a:off x="2526789" y="1930958"/>
                <a:ext cx="1756905" cy="1725835"/>
              </a:xfrm>
              <a:custGeom>
                <a:avLst/>
                <a:gdLst>
                  <a:gd name="connsiteX0" fmla="*/ 107082 w 642480"/>
                  <a:gd name="connsiteY0" fmla="*/ 0 h 1297113"/>
                  <a:gd name="connsiteX1" fmla="*/ 535398 w 642480"/>
                  <a:gd name="connsiteY1" fmla="*/ 0 h 1297113"/>
                  <a:gd name="connsiteX2" fmla="*/ 642480 w 642480"/>
                  <a:gd name="connsiteY2" fmla="*/ 107082 h 1297113"/>
                  <a:gd name="connsiteX3" fmla="*/ 642480 w 642480"/>
                  <a:gd name="connsiteY3" fmla="*/ 1297113 h 1297113"/>
                  <a:gd name="connsiteX4" fmla="*/ 642480 w 642480"/>
                  <a:gd name="connsiteY4" fmla="*/ 1297113 h 1297113"/>
                  <a:gd name="connsiteX5" fmla="*/ 0 w 642480"/>
                  <a:gd name="connsiteY5" fmla="*/ 1297113 h 1297113"/>
                  <a:gd name="connsiteX6" fmla="*/ 0 w 642480"/>
                  <a:gd name="connsiteY6" fmla="*/ 1297113 h 1297113"/>
                  <a:gd name="connsiteX7" fmla="*/ 0 w 642480"/>
                  <a:gd name="connsiteY7" fmla="*/ 107082 h 1297113"/>
                  <a:gd name="connsiteX8" fmla="*/ 107082 w 642480"/>
                  <a:gd name="connsiteY8" fmla="*/ 0 h 1297113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0 w 642480"/>
                  <a:gd name="connsiteY7" fmla="*/ 421407 h 1611438"/>
                  <a:gd name="connsiteX8" fmla="*/ 107082 w 642480"/>
                  <a:gd name="connsiteY8" fmla="*/ 314325 h 1611438"/>
                  <a:gd name="connsiteX0" fmla="*/ 107082 w 642480"/>
                  <a:gd name="connsiteY0" fmla="*/ 3143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07082 w 642480"/>
                  <a:gd name="connsiteY8" fmla="*/ 31432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83282 w 642480"/>
                  <a:gd name="connsiteY0" fmla="*/ 3079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83282 w 642480"/>
                  <a:gd name="connsiteY8" fmla="*/ 30797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95250 w 642480"/>
                  <a:gd name="connsiteY7" fmla="*/ 5039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54707 w 642480"/>
                  <a:gd name="connsiteY0" fmla="*/ 32702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54707 w 642480"/>
                  <a:gd name="connsiteY8" fmla="*/ 32702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64232 w 642480"/>
                  <a:gd name="connsiteY0" fmla="*/ 3333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64232 w 642480"/>
                  <a:gd name="connsiteY8" fmla="*/ 3333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104775 w 642480"/>
                  <a:gd name="connsiteY7" fmla="*/ 465857 h 1611438"/>
                  <a:gd name="connsiteX8" fmla="*/ 176932 w 642480"/>
                  <a:gd name="connsiteY8" fmla="*/ 282575 h 1611438"/>
                  <a:gd name="connsiteX0" fmla="*/ 176932 w 642480"/>
                  <a:gd name="connsiteY0" fmla="*/ 282575 h 1611438"/>
                  <a:gd name="connsiteX1" fmla="*/ 570323 w 642480"/>
                  <a:gd name="connsiteY1" fmla="*/ 0 h 1611438"/>
                  <a:gd name="connsiteX2" fmla="*/ 642480 w 642480"/>
                  <a:gd name="connsiteY2" fmla="*/ 421407 h 1611438"/>
                  <a:gd name="connsiteX3" fmla="*/ 642480 w 642480"/>
                  <a:gd name="connsiteY3" fmla="*/ 1611438 h 1611438"/>
                  <a:gd name="connsiteX4" fmla="*/ 642480 w 642480"/>
                  <a:gd name="connsiteY4" fmla="*/ 1611438 h 1611438"/>
                  <a:gd name="connsiteX5" fmla="*/ 0 w 642480"/>
                  <a:gd name="connsiteY5" fmla="*/ 1611438 h 1611438"/>
                  <a:gd name="connsiteX6" fmla="*/ 0 w 642480"/>
                  <a:gd name="connsiteY6" fmla="*/ 1611438 h 1611438"/>
                  <a:gd name="connsiteX7" fmla="*/ 88900 w 642480"/>
                  <a:gd name="connsiteY7" fmla="*/ 557932 h 1611438"/>
                  <a:gd name="connsiteX8" fmla="*/ 176932 w 642480"/>
                  <a:gd name="connsiteY8" fmla="*/ 282575 h 1611438"/>
                  <a:gd name="connsiteX0" fmla="*/ 176932 w 823455"/>
                  <a:gd name="connsiteY0" fmla="*/ 282575 h 1611438"/>
                  <a:gd name="connsiteX1" fmla="*/ 570323 w 823455"/>
                  <a:gd name="connsiteY1" fmla="*/ 0 h 1611438"/>
                  <a:gd name="connsiteX2" fmla="*/ 823455 w 823455"/>
                  <a:gd name="connsiteY2" fmla="*/ 119782 h 1611438"/>
                  <a:gd name="connsiteX3" fmla="*/ 642480 w 823455"/>
                  <a:gd name="connsiteY3" fmla="*/ 1611438 h 1611438"/>
                  <a:gd name="connsiteX4" fmla="*/ 642480 w 823455"/>
                  <a:gd name="connsiteY4" fmla="*/ 1611438 h 1611438"/>
                  <a:gd name="connsiteX5" fmla="*/ 0 w 823455"/>
                  <a:gd name="connsiteY5" fmla="*/ 1611438 h 1611438"/>
                  <a:gd name="connsiteX6" fmla="*/ 0 w 823455"/>
                  <a:gd name="connsiteY6" fmla="*/ 1611438 h 1611438"/>
                  <a:gd name="connsiteX7" fmla="*/ 88900 w 823455"/>
                  <a:gd name="connsiteY7" fmla="*/ 557932 h 1611438"/>
                  <a:gd name="connsiteX8" fmla="*/ 176932 w 823455"/>
                  <a:gd name="connsiteY8" fmla="*/ 282575 h 1611438"/>
                  <a:gd name="connsiteX0" fmla="*/ 176932 w 823455"/>
                  <a:gd name="connsiteY0" fmla="*/ 282575 h 1725738"/>
                  <a:gd name="connsiteX1" fmla="*/ 570323 w 823455"/>
                  <a:gd name="connsiteY1" fmla="*/ 0 h 1725738"/>
                  <a:gd name="connsiteX2" fmla="*/ 823455 w 823455"/>
                  <a:gd name="connsiteY2" fmla="*/ 119782 h 1725738"/>
                  <a:gd name="connsiteX3" fmla="*/ 642480 w 823455"/>
                  <a:gd name="connsiteY3" fmla="*/ 1611438 h 1725738"/>
                  <a:gd name="connsiteX4" fmla="*/ 740905 w 823455"/>
                  <a:gd name="connsiteY4" fmla="*/ 1725738 h 1725738"/>
                  <a:gd name="connsiteX5" fmla="*/ 0 w 823455"/>
                  <a:gd name="connsiteY5" fmla="*/ 1611438 h 1725738"/>
                  <a:gd name="connsiteX6" fmla="*/ 0 w 823455"/>
                  <a:gd name="connsiteY6" fmla="*/ 1611438 h 1725738"/>
                  <a:gd name="connsiteX7" fmla="*/ 88900 w 823455"/>
                  <a:gd name="connsiteY7" fmla="*/ 557932 h 1725738"/>
                  <a:gd name="connsiteX8" fmla="*/ 176932 w 823455"/>
                  <a:gd name="connsiteY8" fmla="*/ 282575 h 1725738"/>
                  <a:gd name="connsiteX0" fmla="*/ 176932 w 940930"/>
                  <a:gd name="connsiteY0" fmla="*/ 282575 h 1725738"/>
                  <a:gd name="connsiteX1" fmla="*/ 570323 w 940930"/>
                  <a:gd name="connsiteY1" fmla="*/ 0 h 1725738"/>
                  <a:gd name="connsiteX2" fmla="*/ 823455 w 940930"/>
                  <a:gd name="connsiteY2" fmla="*/ 119782 h 1725738"/>
                  <a:gd name="connsiteX3" fmla="*/ 940930 w 940930"/>
                  <a:gd name="connsiteY3" fmla="*/ 1595563 h 1725738"/>
                  <a:gd name="connsiteX4" fmla="*/ 740905 w 940930"/>
                  <a:gd name="connsiteY4" fmla="*/ 1725738 h 1725738"/>
                  <a:gd name="connsiteX5" fmla="*/ 0 w 940930"/>
                  <a:gd name="connsiteY5" fmla="*/ 1611438 h 1725738"/>
                  <a:gd name="connsiteX6" fmla="*/ 0 w 940930"/>
                  <a:gd name="connsiteY6" fmla="*/ 1611438 h 1725738"/>
                  <a:gd name="connsiteX7" fmla="*/ 88900 w 940930"/>
                  <a:gd name="connsiteY7" fmla="*/ 557932 h 1725738"/>
                  <a:gd name="connsiteX8" fmla="*/ 176932 w 940930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557932 h 1725738"/>
                  <a:gd name="connsiteX8" fmla="*/ 249957 w 1013955"/>
                  <a:gd name="connsiteY8" fmla="*/ 282575 h 1725738"/>
                  <a:gd name="connsiteX0" fmla="*/ 249957 w 1013955"/>
                  <a:gd name="connsiteY0" fmla="*/ 2825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2825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013955"/>
                  <a:gd name="connsiteY0" fmla="*/ 307975 h 1725738"/>
                  <a:gd name="connsiteX1" fmla="*/ 643348 w 1013955"/>
                  <a:gd name="connsiteY1" fmla="*/ 0 h 1725738"/>
                  <a:gd name="connsiteX2" fmla="*/ 896480 w 1013955"/>
                  <a:gd name="connsiteY2" fmla="*/ 119782 h 1725738"/>
                  <a:gd name="connsiteX3" fmla="*/ 1013955 w 1013955"/>
                  <a:gd name="connsiteY3" fmla="*/ 1595563 h 1725738"/>
                  <a:gd name="connsiteX4" fmla="*/ 813930 w 1013955"/>
                  <a:gd name="connsiteY4" fmla="*/ 1725738 h 1725738"/>
                  <a:gd name="connsiteX5" fmla="*/ 73025 w 1013955"/>
                  <a:gd name="connsiteY5" fmla="*/ 1611438 h 1725738"/>
                  <a:gd name="connsiteX6" fmla="*/ 0 w 1013955"/>
                  <a:gd name="connsiteY6" fmla="*/ 1633663 h 1725738"/>
                  <a:gd name="connsiteX7" fmla="*/ 161925 w 1013955"/>
                  <a:gd name="connsiteY7" fmla="*/ 478557 h 1725738"/>
                  <a:gd name="connsiteX8" fmla="*/ 249957 w 1013955"/>
                  <a:gd name="connsiteY8" fmla="*/ 307975 h 1725738"/>
                  <a:gd name="connsiteX0" fmla="*/ 249957 w 1734680"/>
                  <a:gd name="connsiteY0" fmla="*/ 307975 h 1725738"/>
                  <a:gd name="connsiteX1" fmla="*/ 643348 w 1734680"/>
                  <a:gd name="connsiteY1" fmla="*/ 0 h 1725738"/>
                  <a:gd name="connsiteX2" fmla="*/ 1734680 w 1734680"/>
                  <a:gd name="connsiteY2" fmla="*/ 553170 h 1725738"/>
                  <a:gd name="connsiteX3" fmla="*/ 1013955 w 1734680"/>
                  <a:gd name="connsiteY3" fmla="*/ 1595563 h 1725738"/>
                  <a:gd name="connsiteX4" fmla="*/ 813930 w 1734680"/>
                  <a:gd name="connsiteY4" fmla="*/ 1725738 h 1725738"/>
                  <a:gd name="connsiteX5" fmla="*/ 73025 w 1734680"/>
                  <a:gd name="connsiteY5" fmla="*/ 1611438 h 1725738"/>
                  <a:gd name="connsiteX6" fmla="*/ 0 w 1734680"/>
                  <a:gd name="connsiteY6" fmla="*/ 1633663 h 1725738"/>
                  <a:gd name="connsiteX7" fmla="*/ 161925 w 1734680"/>
                  <a:gd name="connsiteY7" fmla="*/ 478557 h 1725738"/>
                  <a:gd name="connsiteX8" fmla="*/ 249957 w 1734680"/>
                  <a:gd name="connsiteY8" fmla="*/ 307975 h 1725738"/>
                  <a:gd name="connsiteX0" fmla="*/ 249957 w 1756905"/>
                  <a:gd name="connsiteY0" fmla="*/ 307975 h 1725738"/>
                  <a:gd name="connsiteX1" fmla="*/ 643348 w 1756905"/>
                  <a:gd name="connsiteY1" fmla="*/ 0 h 1725738"/>
                  <a:gd name="connsiteX2" fmla="*/ 1734680 w 1756905"/>
                  <a:gd name="connsiteY2" fmla="*/ 553170 h 1725738"/>
                  <a:gd name="connsiteX3" fmla="*/ 1756905 w 1756905"/>
                  <a:gd name="connsiteY3" fmla="*/ 1724151 h 1725738"/>
                  <a:gd name="connsiteX4" fmla="*/ 813930 w 1756905"/>
                  <a:gd name="connsiteY4" fmla="*/ 1725738 h 1725738"/>
                  <a:gd name="connsiteX5" fmla="*/ 73025 w 1756905"/>
                  <a:gd name="connsiteY5" fmla="*/ 1611438 h 1725738"/>
                  <a:gd name="connsiteX6" fmla="*/ 0 w 1756905"/>
                  <a:gd name="connsiteY6" fmla="*/ 1633663 h 1725738"/>
                  <a:gd name="connsiteX7" fmla="*/ 161925 w 1756905"/>
                  <a:gd name="connsiteY7" fmla="*/ 478557 h 1725738"/>
                  <a:gd name="connsiteX8" fmla="*/ 249957 w 1756905"/>
                  <a:gd name="connsiteY8" fmla="*/ 307975 h 1725738"/>
                  <a:gd name="connsiteX0" fmla="*/ 249957 w 1756905"/>
                  <a:gd name="connsiteY0" fmla="*/ 307975 h 1725738"/>
                  <a:gd name="connsiteX1" fmla="*/ 643348 w 1756905"/>
                  <a:gd name="connsiteY1" fmla="*/ 0 h 1725738"/>
                  <a:gd name="connsiteX2" fmla="*/ 1701342 w 1756905"/>
                  <a:gd name="connsiteY2" fmla="*/ 572220 h 1725738"/>
                  <a:gd name="connsiteX3" fmla="*/ 1756905 w 1756905"/>
                  <a:gd name="connsiteY3" fmla="*/ 1724151 h 1725738"/>
                  <a:gd name="connsiteX4" fmla="*/ 813930 w 1756905"/>
                  <a:gd name="connsiteY4" fmla="*/ 1725738 h 1725738"/>
                  <a:gd name="connsiteX5" fmla="*/ 73025 w 1756905"/>
                  <a:gd name="connsiteY5" fmla="*/ 1611438 h 1725738"/>
                  <a:gd name="connsiteX6" fmla="*/ 0 w 1756905"/>
                  <a:gd name="connsiteY6" fmla="*/ 1633663 h 1725738"/>
                  <a:gd name="connsiteX7" fmla="*/ 161925 w 1756905"/>
                  <a:gd name="connsiteY7" fmla="*/ 478557 h 1725738"/>
                  <a:gd name="connsiteX8" fmla="*/ 249957 w 1756905"/>
                  <a:gd name="connsiteY8" fmla="*/ 307975 h 1725738"/>
                  <a:gd name="connsiteX0" fmla="*/ 249957 w 1756905"/>
                  <a:gd name="connsiteY0" fmla="*/ 307975 h 1725738"/>
                  <a:gd name="connsiteX1" fmla="*/ 643348 w 1756905"/>
                  <a:gd name="connsiteY1" fmla="*/ 0 h 1725738"/>
                  <a:gd name="connsiteX2" fmla="*/ 1701342 w 1756905"/>
                  <a:gd name="connsiteY2" fmla="*/ 572220 h 1725738"/>
                  <a:gd name="connsiteX3" fmla="*/ 1756905 w 1756905"/>
                  <a:gd name="connsiteY3" fmla="*/ 1724151 h 1725738"/>
                  <a:gd name="connsiteX4" fmla="*/ 813930 w 1756905"/>
                  <a:gd name="connsiteY4" fmla="*/ 1725738 h 1725738"/>
                  <a:gd name="connsiteX5" fmla="*/ 73025 w 1756905"/>
                  <a:gd name="connsiteY5" fmla="*/ 1611438 h 1725738"/>
                  <a:gd name="connsiteX6" fmla="*/ 0 w 1756905"/>
                  <a:gd name="connsiteY6" fmla="*/ 1633663 h 1725738"/>
                  <a:gd name="connsiteX7" fmla="*/ 161925 w 1756905"/>
                  <a:gd name="connsiteY7" fmla="*/ 478557 h 1725738"/>
                  <a:gd name="connsiteX8" fmla="*/ 249957 w 1756905"/>
                  <a:gd name="connsiteY8" fmla="*/ 307975 h 1725738"/>
                  <a:gd name="connsiteX0" fmla="*/ 249957 w 1756905"/>
                  <a:gd name="connsiteY0" fmla="*/ 307978 h 1725741"/>
                  <a:gd name="connsiteX1" fmla="*/ 643348 w 1756905"/>
                  <a:gd name="connsiteY1" fmla="*/ 3 h 1725741"/>
                  <a:gd name="connsiteX2" fmla="*/ 1701342 w 1756905"/>
                  <a:gd name="connsiteY2" fmla="*/ 572223 h 1725741"/>
                  <a:gd name="connsiteX3" fmla="*/ 1756905 w 1756905"/>
                  <a:gd name="connsiteY3" fmla="*/ 1724154 h 1725741"/>
                  <a:gd name="connsiteX4" fmla="*/ 813930 w 1756905"/>
                  <a:gd name="connsiteY4" fmla="*/ 1725741 h 1725741"/>
                  <a:gd name="connsiteX5" fmla="*/ 73025 w 1756905"/>
                  <a:gd name="connsiteY5" fmla="*/ 1611441 h 1725741"/>
                  <a:gd name="connsiteX6" fmla="*/ 0 w 1756905"/>
                  <a:gd name="connsiteY6" fmla="*/ 1633666 h 1725741"/>
                  <a:gd name="connsiteX7" fmla="*/ 161925 w 1756905"/>
                  <a:gd name="connsiteY7" fmla="*/ 478560 h 1725741"/>
                  <a:gd name="connsiteX8" fmla="*/ 249957 w 1756905"/>
                  <a:gd name="connsiteY8" fmla="*/ 307978 h 1725741"/>
                  <a:gd name="connsiteX0" fmla="*/ 249957 w 1756905"/>
                  <a:gd name="connsiteY0" fmla="*/ 308072 h 1725835"/>
                  <a:gd name="connsiteX1" fmla="*/ 643348 w 1756905"/>
                  <a:gd name="connsiteY1" fmla="*/ 97 h 1725835"/>
                  <a:gd name="connsiteX2" fmla="*/ 1701342 w 1756905"/>
                  <a:gd name="connsiteY2" fmla="*/ 572317 h 1725835"/>
                  <a:gd name="connsiteX3" fmla="*/ 1756905 w 1756905"/>
                  <a:gd name="connsiteY3" fmla="*/ 1724248 h 1725835"/>
                  <a:gd name="connsiteX4" fmla="*/ 813930 w 1756905"/>
                  <a:gd name="connsiteY4" fmla="*/ 1725835 h 1725835"/>
                  <a:gd name="connsiteX5" fmla="*/ 73025 w 1756905"/>
                  <a:gd name="connsiteY5" fmla="*/ 1611535 h 1725835"/>
                  <a:gd name="connsiteX6" fmla="*/ 0 w 1756905"/>
                  <a:gd name="connsiteY6" fmla="*/ 1633760 h 1725835"/>
                  <a:gd name="connsiteX7" fmla="*/ 161925 w 1756905"/>
                  <a:gd name="connsiteY7" fmla="*/ 478654 h 1725835"/>
                  <a:gd name="connsiteX8" fmla="*/ 249957 w 1756905"/>
                  <a:gd name="connsiteY8" fmla="*/ 308072 h 1725835"/>
                  <a:gd name="connsiteX0" fmla="*/ 249957 w 1756905"/>
                  <a:gd name="connsiteY0" fmla="*/ 308072 h 1725835"/>
                  <a:gd name="connsiteX1" fmla="*/ 643348 w 1756905"/>
                  <a:gd name="connsiteY1" fmla="*/ 97 h 1725835"/>
                  <a:gd name="connsiteX2" fmla="*/ 1701342 w 1756905"/>
                  <a:gd name="connsiteY2" fmla="*/ 572317 h 1725835"/>
                  <a:gd name="connsiteX3" fmla="*/ 1756905 w 1756905"/>
                  <a:gd name="connsiteY3" fmla="*/ 1724248 h 1725835"/>
                  <a:gd name="connsiteX4" fmla="*/ 813930 w 1756905"/>
                  <a:gd name="connsiteY4" fmla="*/ 1725835 h 1725835"/>
                  <a:gd name="connsiteX5" fmla="*/ 73025 w 1756905"/>
                  <a:gd name="connsiteY5" fmla="*/ 1611535 h 1725835"/>
                  <a:gd name="connsiteX6" fmla="*/ 0 w 1756905"/>
                  <a:gd name="connsiteY6" fmla="*/ 1633760 h 1725835"/>
                  <a:gd name="connsiteX7" fmla="*/ 161925 w 1756905"/>
                  <a:gd name="connsiteY7" fmla="*/ 478654 h 1725835"/>
                  <a:gd name="connsiteX8" fmla="*/ 249957 w 1756905"/>
                  <a:gd name="connsiteY8" fmla="*/ 308072 h 1725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905" h="1725835">
                    <a:moveTo>
                      <a:pt x="249957" y="308072"/>
                    </a:moveTo>
                    <a:cubicBezTo>
                      <a:pt x="307969" y="250537"/>
                      <a:pt x="569368" y="-5724"/>
                      <a:pt x="643348" y="97"/>
                    </a:cubicBezTo>
                    <a:cubicBezTo>
                      <a:pt x="717328" y="5918"/>
                      <a:pt x="1668004" y="517940"/>
                      <a:pt x="1701342" y="572317"/>
                    </a:cubicBezTo>
                    <a:cubicBezTo>
                      <a:pt x="1734680" y="626694"/>
                      <a:pt x="1738384" y="1340271"/>
                      <a:pt x="1756905" y="1724248"/>
                    </a:cubicBezTo>
                    <a:lnTo>
                      <a:pt x="813930" y="1725835"/>
                    </a:lnTo>
                    <a:lnTo>
                      <a:pt x="73025" y="1611535"/>
                    </a:lnTo>
                    <a:lnTo>
                      <a:pt x="0" y="1633760"/>
                    </a:lnTo>
                    <a:cubicBezTo>
                      <a:pt x="53975" y="1275183"/>
                      <a:pt x="142490" y="550377"/>
                      <a:pt x="161925" y="478654"/>
                    </a:cubicBezTo>
                    <a:cubicBezTo>
                      <a:pt x="181360" y="406931"/>
                      <a:pt x="191945" y="365607"/>
                      <a:pt x="249957" y="308072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角を丸くする 112">
                <a:extLst>
                  <a:ext uri="{FF2B5EF4-FFF2-40B4-BE49-F238E27FC236}">
                    <a16:creationId xmlns:a16="http://schemas.microsoft.com/office/drawing/2014/main" id="{067E8C6C-046E-D690-48BA-F8B79E63F05F}"/>
                  </a:ext>
                </a:extLst>
              </p:cNvPr>
              <p:cNvSpPr/>
              <p:nvPr/>
            </p:nvSpPr>
            <p:spPr>
              <a:xfrm rot="1373125">
                <a:off x="2505936" y="1557991"/>
                <a:ext cx="1760937" cy="806555"/>
              </a:xfrm>
              <a:custGeom>
                <a:avLst/>
                <a:gdLst>
                  <a:gd name="connsiteX0" fmla="*/ 0 w 1430884"/>
                  <a:gd name="connsiteY0" fmla="*/ 119594 h 717550"/>
                  <a:gd name="connsiteX1" fmla="*/ 119594 w 1430884"/>
                  <a:gd name="connsiteY1" fmla="*/ 0 h 717550"/>
                  <a:gd name="connsiteX2" fmla="*/ 1311290 w 1430884"/>
                  <a:gd name="connsiteY2" fmla="*/ 0 h 717550"/>
                  <a:gd name="connsiteX3" fmla="*/ 1430884 w 1430884"/>
                  <a:gd name="connsiteY3" fmla="*/ 119594 h 717550"/>
                  <a:gd name="connsiteX4" fmla="*/ 1430884 w 1430884"/>
                  <a:gd name="connsiteY4" fmla="*/ 597956 h 717550"/>
                  <a:gd name="connsiteX5" fmla="*/ 1311290 w 1430884"/>
                  <a:gd name="connsiteY5" fmla="*/ 717550 h 717550"/>
                  <a:gd name="connsiteX6" fmla="*/ 119594 w 1430884"/>
                  <a:gd name="connsiteY6" fmla="*/ 717550 h 717550"/>
                  <a:gd name="connsiteX7" fmla="*/ 0 w 1430884"/>
                  <a:gd name="connsiteY7" fmla="*/ 597956 h 717550"/>
                  <a:gd name="connsiteX8" fmla="*/ 0 w 1430884"/>
                  <a:gd name="connsiteY8" fmla="*/ 119594 h 717550"/>
                  <a:gd name="connsiteX0" fmla="*/ 271635 w 1702519"/>
                  <a:gd name="connsiteY0" fmla="*/ 119594 h 717550"/>
                  <a:gd name="connsiteX1" fmla="*/ 391229 w 1702519"/>
                  <a:gd name="connsiteY1" fmla="*/ 0 h 717550"/>
                  <a:gd name="connsiteX2" fmla="*/ 1582925 w 1702519"/>
                  <a:gd name="connsiteY2" fmla="*/ 0 h 717550"/>
                  <a:gd name="connsiteX3" fmla="*/ 1702519 w 1702519"/>
                  <a:gd name="connsiteY3" fmla="*/ 119594 h 717550"/>
                  <a:gd name="connsiteX4" fmla="*/ 1702519 w 1702519"/>
                  <a:gd name="connsiteY4" fmla="*/ 597956 h 717550"/>
                  <a:gd name="connsiteX5" fmla="*/ 1582925 w 1702519"/>
                  <a:gd name="connsiteY5" fmla="*/ 717550 h 717550"/>
                  <a:gd name="connsiteX6" fmla="*/ 391229 w 1702519"/>
                  <a:gd name="connsiteY6" fmla="*/ 717550 h 717550"/>
                  <a:gd name="connsiteX7" fmla="*/ 0 w 1702519"/>
                  <a:gd name="connsiteY7" fmla="*/ 640246 h 717550"/>
                  <a:gd name="connsiteX8" fmla="*/ 271635 w 1702519"/>
                  <a:gd name="connsiteY8" fmla="*/ 119594 h 717550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71635 w 1702519"/>
                  <a:gd name="connsiteY0" fmla="*/ 119594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71635 w 1702519"/>
                  <a:gd name="connsiteY8" fmla="*/ 119594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52432"/>
                  <a:gd name="connsiteX1" fmla="*/ 391229 w 1702519"/>
                  <a:gd name="connsiteY1" fmla="*/ 0 h 752432"/>
                  <a:gd name="connsiteX2" fmla="*/ 1582925 w 1702519"/>
                  <a:gd name="connsiteY2" fmla="*/ 0 h 752432"/>
                  <a:gd name="connsiteX3" fmla="*/ 1702519 w 1702519"/>
                  <a:gd name="connsiteY3" fmla="*/ 119594 h 752432"/>
                  <a:gd name="connsiteX4" fmla="*/ 1702519 w 1702519"/>
                  <a:gd name="connsiteY4" fmla="*/ 597956 h 752432"/>
                  <a:gd name="connsiteX5" fmla="*/ 1582925 w 1702519"/>
                  <a:gd name="connsiteY5" fmla="*/ 717550 h 752432"/>
                  <a:gd name="connsiteX6" fmla="*/ 137144 w 1702519"/>
                  <a:gd name="connsiteY6" fmla="*/ 752432 h 752432"/>
                  <a:gd name="connsiteX7" fmla="*/ 0 w 1702519"/>
                  <a:gd name="connsiteY7" fmla="*/ 640246 h 752432"/>
                  <a:gd name="connsiteX8" fmla="*/ 255775 w 1702519"/>
                  <a:gd name="connsiteY8" fmla="*/ 122842 h 752432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702519 w 1702519"/>
                  <a:gd name="connsiteY4" fmla="*/ 597956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51895 w 1702519"/>
                  <a:gd name="connsiteY4" fmla="*/ 628793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74073"/>
                  <a:gd name="connsiteX1" fmla="*/ 391229 w 1702519"/>
                  <a:gd name="connsiteY1" fmla="*/ 0 h 774073"/>
                  <a:gd name="connsiteX2" fmla="*/ 1582925 w 1702519"/>
                  <a:gd name="connsiteY2" fmla="*/ 0 h 774073"/>
                  <a:gd name="connsiteX3" fmla="*/ 1702519 w 1702519"/>
                  <a:gd name="connsiteY3" fmla="*/ 119594 h 774073"/>
                  <a:gd name="connsiteX4" fmla="*/ 1471099 w 1702519"/>
                  <a:gd name="connsiteY4" fmla="*/ 662042 h 774073"/>
                  <a:gd name="connsiteX5" fmla="*/ 1283696 w 1702519"/>
                  <a:gd name="connsiteY5" fmla="*/ 774073 h 774073"/>
                  <a:gd name="connsiteX6" fmla="*/ 137144 w 1702519"/>
                  <a:gd name="connsiteY6" fmla="*/ 752432 h 774073"/>
                  <a:gd name="connsiteX7" fmla="*/ 0 w 1702519"/>
                  <a:gd name="connsiteY7" fmla="*/ 640246 h 774073"/>
                  <a:gd name="connsiteX8" fmla="*/ 255775 w 1702519"/>
                  <a:gd name="connsiteY8" fmla="*/ 122842 h 774073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1099 w 1702519"/>
                  <a:gd name="connsiteY4" fmla="*/ 662042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78849 w 1702519"/>
                  <a:gd name="connsiteY4" fmla="*/ 674278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93818"/>
                  <a:gd name="connsiteX1" fmla="*/ 391229 w 1702519"/>
                  <a:gd name="connsiteY1" fmla="*/ 0 h 793818"/>
                  <a:gd name="connsiteX2" fmla="*/ 1582925 w 1702519"/>
                  <a:gd name="connsiteY2" fmla="*/ 0 h 793818"/>
                  <a:gd name="connsiteX3" fmla="*/ 1702519 w 1702519"/>
                  <a:gd name="connsiteY3" fmla="*/ 119594 h 793818"/>
                  <a:gd name="connsiteX4" fmla="*/ 1486257 w 1702519"/>
                  <a:gd name="connsiteY4" fmla="*/ 691829 h 793818"/>
                  <a:gd name="connsiteX5" fmla="*/ 1292031 w 1702519"/>
                  <a:gd name="connsiteY5" fmla="*/ 793818 h 793818"/>
                  <a:gd name="connsiteX6" fmla="*/ 137144 w 1702519"/>
                  <a:gd name="connsiteY6" fmla="*/ 752432 h 793818"/>
                  <a:gd name="connsiteX7" fmla="*/ 0 w 1702519"/>
                  <a:gd name="connsiteY7" fmla="*/ 640246 h 793818"/>
                  <a:gd name="connsiteX8" fmla="*/ 255775 w 1702519"/>
                  <a:gd name="connsiteY8" fmla="*/ 122842 h 793818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22842 h 789466"/>
                  <a:gd name="connsiteX1" fmla="*/ 391229 w 1702519"/>
                  <a:gd name="connsiteY1" fmla="*/ 0 h 789466"/>
                  <a:gd name="connsiteX2" fmla="*/ 1582925 w 1702519"/>
                  <a:gd name="connsiteY2" fmla="*/ 0 h 789466"/>
                  <a:gd name="connsiteX3" fmla="*/ 1702519 w 1702519"/>
                  <a:gd name="connsiteY3" fmla="*/ 119594 h 789466"/>
                  <a:gd name="connsiteX4" fmla="*/ 1486257 w 1702519"/>
                  <a:gd name="connsiteY4" fmla="*/ 691829 h 789466"/>
                  <a:gd name="connsiteX5" fmla="*/ 1297687 w 1702519"/>
                  <a:gd name="connsiteY5" fmla="*/ 788846 h 789466"/>
                  <a:gd name="connsiteX6" fmla="*/ 137144 w 1702519"/>
                  <a:gd name="connsiteY6" fmla="*/ 752432 h 789466"/>
                  <a:gd name="connsiteX7" fmla="*/ 0 w 1702519"/>
                  <a:gd name="connsiteY7" fmla="*/ 640246 h 789466"/>
                  <a:gd name="connsiteX8" fmla="*/ 255775 w 1702519"/>
                  <a:gd name="connsiteY8" fmla="*/ 122842 h 789466"/>
                  <a:gd name="connsiteX0" fmla="*/ 255775 w 1702519"/>
                  <a:gd name="connsiteY0" fmla="*/ 137758 h 804382"/>
                  <a:gd name="connsiteX1" fmla="*/ 391229 w 1702519"/>
                  <a:gd name="connsiteY1" fmla="*/ 14916 h 804382"/>
                  <a:gd name="connsiteX2" fmla="*/ 1599891 w 1702519"/>
                  <a:gd name="connsiteY2" fmla="*/ 0 h 804382"/>
                  <a:gd name="connsiteX3" fmla="*/ 1702519 w 1702519"/>
                  <a:gd name="connsiteY3" fmla="*/ 134510 h 804382"/>
                  <a:gd name="connsiteX4" fmla="*/ 1486257 w 1702519"/>
                  <a:gd name="connsiteY4" fmla="*/ 706745 h 804382"/>
                  <a:gd name="connsiteX5" fmla="*/ 1297687 w 1702519"/>
                  <a:gd name="connsiteY5" fmla="*/ 803762 h 804382"/>
                  <a:gd name="connsiteX6" fmla="*/ 137144 w 1702519"/>
                  <a:gd name="connsiteY6" fmla="*/ 767348 h 804382"/>
                  <a:gd name="connsiteX7" fmla="*/ 0 w 1702519"/>
                  <a:gd name="connsiteY7" fmla="*/ 655162 h 804382"/>
                  <a:gd name="connsiteX8" fmla="*/ 255775 w 1702519"/>
                  <a:gd name="connsiteY8" fmla="*/ 137758 h 804382"/>
                  <a:gd name="connsiteX0" fmla="*/ 255775 w 1712705"/>
                  <a:gd name="connsiteY0" fmla="*/ 137758 h 804042"/>
                  <a:gd name="connsiteX1" fmla="*/ 391229 w 1712705"/>
                  <a:gd name="connsiteY1" fmla="*/ 14916 h 804042"/>
                  <a:gd name="connsiteX2" fmla="*/ 1599891 w 1712705"/>
                  <a:gd name="connsiteY2" fmla="*/ 0 h 804042"/>
                  <a:gd name="connsiteX3" fmla="*/ 1712705 w 1712705"/>
                  <a:gd name="connsiteY3" fmla="*/ 158642 h 804042"/>
                  <a:gd name="connsiteX4" fmla="*/ 1486257 w 1712705"/>
                  <a:gd name="connsiteY4" fmla="*/ 706745 h 804042"/>
                  <a:gd name="connsiteX5" fmla="*/ 1297687 w 1712705"/>
                  <a:gd name="connsiteY5" fmla="*/ 803762 h 804042"/>
                  <a:gd name="connsiteX6" fmla="*/ 137144 w 1712705"/>
                  <a:gd name="connsiteY6" fmla="*/ 767348 h 804042"/>
                  <a:gd name="connsiteX7" fmla="*/ 0 w 1712705"/>
                  <a:gd name="connsiteY7" fmla="*/ 655162 h 804042"/>
                  <a:gd name="connsiteX8" fmla="*/ 255775 w 1712705"/>
                  <a:gd name="connsiteY8" fmla="*/ 137758 h 804042"/>
                  <a:gd name="connsiteX0" fmla="*/ 255775 w 1715338"/>
                  <a:gd name="connsiteY0" fmla="*/ 137758 h 804042"/>
                  <a:gd name="connsiteX1" fmla="*/ 391229 w 1715338"/>
                  <a:gd name="connsiteY1" fmla="*/ 14916 h 804042"/>
                  <a:gd name="connsiteX2" fmla="*/ 1599891 w 1715338"/>
                  <a:gd name="connsiteY2" fmla="*/ 0 h 804042"/>
                  <a:gd name="connsiteX3" fmla="*/ 1712705 w 1715338"/>
                  <a:gd name="connsiteY3" fmla="*/ 158642 h 804042"/>
                  <a:gd name="connsiteX4" fmla="*/ 1486257 w 1715338"/>
                  <a:gd name="connsiteY4" fmla="*/ 706745 h 804042"/>
                  <a:gd name="connsiteX5" fmla="*/ 1297687 w 1715338"/>
                  <a:gd name="connsiteY5" fmla="*/ 803762 h 804042"/>
                  <a:gd name="connsiteX6" fmla="*/ 137144 w 1715338"/>
                  <a:gd name="connsiteY6" fmla="*/ 767348 h 804042"/>
                  <a:gd name="connsiteX7" fmla="*/ 0 w 1715338"/>
                  <a:gd name="connsiteY7" fmla="*/ 655162 h 804042"/>
                  <a:gd name="connsiteX8" fmla="*/ 255775 w 1715338"/>
                  <a:gd name="connsiteY8" fmla="*/ 137758 h 804042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5419"/>
                  <a:gd name="connsiteY0" fmla="*/ 137758 h 804195"/>
                  <a:gd name="connsiteX1" fmla="*/ 391229 w 1725419"/>
                  <a:gd name="connsiteY1" fmla="*/ 14916 h 804195"/>
                  <a:gd name="connsiteX2" fmla="*/ 1599891 w 1725419"/>
                  <a:gd name="connsiteY2" fmla="*/ 0 h 804195"/>
                  <a:gd name="connsiteX3" fmla="*/ 1723091 w 1725419"/>
                  <a:gd name="connsiteY3" fmla="*/ 146505 h 804195"/>
                  <a:gd name="connsiteX4" fmla="*/ 1486257 w 1725419"/>
                  <a:gd name="connsiteY4" fmla="*/ 706745 h 804195"/>
                  <a:gd name="connsiteX5" fmla="*/ 1297687 w 1725419"/>
                  <a:gd name="connsiteY5" fmla="*/ 803762 h 804195"/>
                  <a:gd name="connsiteX6" fmla="*/ 137144 w 1725419"/>
                  <a:gd name="connsiteY6" fmla="*/ 767348 h 804195"/>
                  <a:gd name="connsiteX7" fmla="*/ 0 w 1725419"/>
                  <a:gd name="connsiteY7" fmla="*/ 655162 h 804195"/>
                  <a:gd name="connsiteX8" fmla="*/ 255775 w 1725419"/>
                  <a:gd name="connsiteY8" fmla="*/ 137758 h 804195"/>
                  <a:gd name="connsiteX0" fmla="*/ 255775 w 1726224"/>
                  <a:gd name="connsiteY0" fmla="*/ 137758 h 804195"/>
                  <a:gd name="connsiteX1" fmla="*/ 391229 w 1726224"/>
                  <a:gd name="connsiteY1" fmla="*/ 14916 h 804195"/>
                  <a:gd name="connsiteX2" fmla="*/ 1599891 w 1726224"/>
                  <a:gd name="connsiteY2" fmla="*/ 0 h 804195"/>
                  <a:gd name="connsiteX3" fmla="*/ 1723091 w 1726224"/>
                  <a:gd name="connsiteY3" fmla="*/ 146505 h 804195"/>
                  <a:gd name="connsiteX4" fmla="*/ 1486257 w 1726224"/>
                  <a:gd name="connsiteY4" fmla="*/ 706745 h 804195"/>
                  <a:gd name="connsiteX5" fmla="*/ 1297687 w 1726224"/>
                  <a:gd name="connsiteY5" fmla="*/ 803762 h 804195"/>
                  <a:gd name="connsiteX6" fmla="*/ 137144 w 1726224"/>
                  <a:gd name="connsiteY6" fmla="*/ 767348 h 804195"/>
                  <a:gd name="connsiteX7" fmla="*/ 0 w 1726224"/>
                  <a:gd name="connsiteY7" fmla="*/ 655162 h 804195"/>
                  <a:gd name="connsiteX8" fmla="*/ 255775 w 1726224"/>
                  <a:gd name="connsiteY8" fmla="*/ 137758 h 804195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137144 w 1727086"/>
                  <a:gd name="connsiteY6" fmla="*/ 767366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255775 w 1727086"/>
                  <a:gd name="connsiteY0" fmla="*/ 137776 h 804213"/>
                  <a:gd name="connsiteX1" fmla="*/ 391229 w 1727086"/>
                  <a:gd name="connsiteY1" fmla="*/ 14934 h 804213"/>
                  <a:gd name="connsiteX2" fmla="*/ 1599891 w 1727086"/>
                  <a:gd name="connsiteY2" fmla="*/ 18 h 804213"/>
                  <a:gd name="connsiteX3" fmla="*/ 1723091 w 1727086"/>
                  <a:gd name="connsiteY3" fmla="*/ 146523 h 804213"/>
                  <a:gd name="connsiteX4" fmla="*/ 1486257 w 1727086"/>
                  <a:gd name="connsiteY4" fmla="*/ 706763 h 804213"/>
                  <a:gd name="connsiteX5" fmla="*/ 1297687 w 1727086"/>
                  <a:gd name="connsiteY5" fmla="*/ 803780 h 804213"/>
                  <a:gd name="connsiteX6" fmla="*/ 81472 w 1727086"/>
                  <a:gd name="connsiteY6" fmla="*/ 770188 h 804213"/>
                  <a:gd name="connsiteX7" fmla="*/ 0 w 1727086"/>
                  <a:gd name="connsiteY7" fmla="*/ 655180 h 804213"/>
                  <a:gd name="connsiteX8" fmla="*/ 255775 w 172708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02415 w 1773726"/>
                  <a:gd name="connsiteY0" fmla="*/ 137776 h 804213"/>
                  <a:gd name="connsiteX1" fmla="*/ 437869 w 1773726"/>
                  <a:gd name="connsiteY1" fmla="*/ 14934 h 804213"/>
                  <a:gd name="connsiteX2" fmla="*/ 1646531 w 1773726"/>
                  <a:gd name="connsiteY2" fmla="*/ 18 h 804213"/>
                  <a:gd name="connsiteX3" fmla="*/ 1769731 w 1773726"/>
                  <a:gd name="connsiteY3" fmla="*/ 146523 h 804213"/>
                  <a:gd name="connsiteX4" fmla="*/ 1532897 w 1773726"/>
                  <a:gd name="connsiteY4" fmla="*/ 706763 h 804213"/>
                  <a:gd name="connsiteX5" fmla="*/ 1344327 w 1773726"/>
                  <a:gd name="connsiteY5" fmla="*/ 803780 h 804213"/>
                  <a:gd name="connsiteX6" fmla="*/ 128112 w 1773726"/>
                  <a:gd name="connsiteY6" fmla="*/ 770188 h 804213"/>
                  <a:gd name="connsiteX7" fmla="*/ 36355 w 1773726"/>
                  <a:gd name="connsiteY7" fmla="*/ 649183 h 804213"/>
                  <a:gd name="connsiteX8" fmla="*/ 302415 w 1773726"/>
                  <a:gd name="connsiteY8" fmla="*/ 137776 h 804213"/>
                  <a:gd name="connsiteX0" fmla="*/ 320660 w 1791971"/>
                  <a:gd name="connsiteY0" fmla="*/ 137776 h 804213"/>
                  <a:gd name="connsiteX1" fmla="*/ 456114 w 1791971"/>
                  <a:gd name="connsiteY1" fmla="*/ 14934 h 804213"/>
                  <a:gd name="connsiteX2" fmla="*/ 1664776 w 1791971"/>
                  <a:gd name="connsiteY2" fmla="*/ 18 h 804213"/>
                  <a:gd name="connsiteX3" fmla="*/ 1787976 w 1791971"/>
                  <a:gd name="connsiteY3" fmla="*/ 146523 h 804213"/>
                  <a:gd name="connsiteX4" fmla="*/ 1551142 w 1791971"/>
                  <a:gd name="connsiteY4" fmla="*/ 706763 h 804213"/>
                  <a:gd name="connsiteX5" fmla="*/ 1362572 w 1791971"/>
                  <a:gd name="connsiteY5" fmla="*/ 803780 h 804213"/>
                  <a:gd name="connsiteX6" fmla="*/ 115743 w 1791971"/>
                  <a:gd name="connsiteY6" fmla="*/ 765018 h 804213"/>
                  <a:gd name="connsiteX7" fmla="*/ 54600 w 1791971"/>
                  <a:gd name="connsiteY7" fmla="*/ 649183 h 804213"/>
                  <a:gd name="connsiteX8" fmla="*/ 320660 w 1791971"/>
                  <a:gd name="connsiteY8" fmla="*/ 137776 h 804213"/>
                  <a:gd name="connsiteX0" fmla="*/ 266412 w 1737723"/>
                  <a:gd name="connsiteY0" fmla="*/ 137776 h 804213"/>
                  <a:gd name="connsiteX1" fmla="*/ 401866 w 1737723"/>
                  <a:gd name="connsiteY1" fmla="*/ 14934 h 804213"/>
                  <a:gd name="connsiteX2" fmla="*/ 1610528 w 1737723"/>
                  <a:gd name="connsiteY2" fmla="*/ 18 h 804213"/>
                  <a:gd name="connsiteX3" fmla="*/ 1733728 w 1737723"/>
                  <a:gd name="connsiteY3" fmla="*/ 146523 h 804213"/>
                  <a:gd name="connsiteX4" fmla="*/ 1496894 w 1737723"/>
                  <a:gd name="connsiteY4" fmla="*/ 706763 h 804213"/>
                  <a:gd name="connsiteX5" fmla="*/ 1308324 w 1737723"/>
                  <a:gd name="connsiteY5" fmla="*/ 803780 h 804213"/>
                  <a:gd name="connsiteX6" fmla="*/ 61495 w 1737723"/>
                  <a:gd name="connsiteY6" fmla="*/ 765018 h 804213"/>
                  <a:gd name="connsiteX7" fmla="*/ 352 w 1737723"/>
                  <a:gd name="connsiteY7" fmla="*/ 649183 h 804213"/>
                  <a:gd name="connsiteX8" fmla="*/ 266412 w 1737723"/>
                  <a:gd name="connsiteY8" fmla="*/ 137776 h 804213"/>
                  <a:gd name="connsiteX0" fmla="*/ 266505 w 1737816"/>
                  <a:gd name="connsiteY0" fmla="*/ 137776 h 804213"/>
                  <a:gd name="connsiteX1" fmla="*/ 401959 w 1737816"/>
                  <a:gd name="connsiteY1" fmla="*/ 14934 h 804213"/>
                  <a:gd name="connsiteX2" fmla="*/ 1610621 w 1737816"/>
                  <a:gd name="connsiteY2" fmla="*/ 18 h 804213"/>
                  <a:gd name="connsiteX3" fmla="*/ 1733821 w 1737816"/>
                  <a:gd name="connsiteY3" fmla="*/ 146523 h 804213"/>
                  <a:gd name="connsiteX4" fmla="*/ 1496987 w 1737816"/>
                  <a:gd name="connsiteY4" fmla="*/ 706763 h 804213"/>
                  <a:gd name="connsiteX5" fmla="*/ 1308417 w 1737816"/>
                  <a:gd name="connsiteY5" fmla="*/ 803780 h 804213"/>
                  <a:gd name="connsiteX6" fmla="*/ 61588 w 1737816"/>
                  <a:gd name="connsiteY6" fmla="*/ 765018 h 804213"/>
                  <a:gd name="connsiteX7" fmla="*/ 445 w 1737816"/>
                  <a:gd name="connsiteY7" fmla="*/ 649183 h 804213"/>
                  <a:gd name="connsiteX8" fmla="*/ 266505 w 173781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89938 w 1766166"/>
                  <a:gd name="connsiteY6" fmla="*/ 765018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117366 w 1766166"/>
                  <a:gd name="connsiteY6" fmla="*/ 781010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117366 w 1766166"/>
                  <a:gd name="connsiteY6" fmla="*/ 781010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94855 w 1766166"/>
                  <a:gd name="connsiteY0" fmla="*/ 137776 h 804213"/>
                  <a:gd name="connsiteX1" fmla="*/ 430309 w 1766166"/>
                  <a:gd name="connsiteY1" fmla="*/ 14934 h 804213"/>
                  <a:gd name="connsiteX2" fmla="*/ 1638971 w 1766166"/>
                  <a:gd name="connsiteY2" fmla="*/ 18 h 804213"/>
                  <a:gd name="connsiteX3" fmla="*/ 1762171 w 1766166"/>
                  <a:gd name="connsiteY3" fmla="*/ 146523 h 804213"/>
                  <a:gd name="connsiteX4" fmla="*/ 1525337 w 1766166"/>
                  <a:gd name="connsiteY4" fmla="*/ 706763 h 804213"/>
                  <a:gd name="connsiteX5" fmla="*/ 1336767 w 1766166"/>
                  <a:gd name="connsiteY5" fmla="*/ 803780 h 804213"/>
                  <a:gd name="connsiteX6" fmla="*/ 117366 w 1766166"/>
                  <a:gd name="connsiteY6" fmla="*/ 781010 h 804213"/>
                  <a:gd name="connsiteX7" fmla="*/ 0 w 1766166"/>
                  <a:gd name="connsiteY7" fmla="*/ 654446 h 804213"/>
                  <a:gd name="connsiteX8" fmla="*/ 294855 w 1766166"/>
                  <a:gd name="connsiteY8" fmla="*/ 137776 h 804213"/>
                  <a:gd name="connsiteX0" fmla="*/ 272571 w 1743882"/>
                  <a:gd name="connsiteY0" fmla="*/ 137776 h 804213"/>
                  <a:gd name="connsiteX1" fmla="*/ 408025 w 1743882"/>
                  <a:gd name="connsiteY1" fmla="*/ 14934 h 804213"/>
                  <a:gd name="connsiteX2" fmla="*/ 1616687 w 1743882"/>
                  <a:gd name="connsiteY2" fmla="*/ 18 h 804213"/>
                  <a:gd name="connsiteX3" fmla="*/ 1739887 w 1743882"/>
                  <a:gd name="connsiteY3" fmla="*/ 146523 h 804213"/>
                  <a:gd name="connsiteX4" fmla="*/ 1503053 w 1743882"/>
                  <a:gd name="connsiteY4" fmla="*/ 706763 h 804213"/>
                  <a:gd name="connsiteX5" fmla="*/ 1314483 w 1743882"/>
                  <a:gd name="connsiteY5" fmla="*/ 803780 h 804213"/>
                  <a:gd name="connsiteX6" fmla="*/ 95082 w 1743882"/>
                  <a:gd name="connsiteY6" fmla="*/ 781010 h 804213"/>
                  <a:gd name="connsiteX7" fmla="*/ 14 w 1743882"/>
                  <a:gd name="connsiteY7" fmla="*/ 617464 h 804213"/>
                  <a:gd name="connsiteX8" fmla="*/ 272571 w 1743882"/>
                  <a:gd name="connsiteY8" fmla="*/ 137776 h 804213"/>
                  <a:gd name="connsiteX0" fmla="*/ 272571 w 1739887"/>
                  <a:gd name="connsiteY0" fmla="*/ 137780 h 804217"/>
                  <a:gd name="connsiteX1" fmla="*/ 408025 w 1739887"/>
                  <a:gd name="connsiteY1" fmla="*/ 14938 h 804217"/>
                  <a:gd name="connsiteX2" fmla="*/ 1616687 w 1739887"/>
                  <a:gd name="connsiteY2" fmla="*/ 22 h 804217"/>
                  <a:gd name="connsiteX3" fmla="*/ 1739887 w 1739887"/>
                  <a:gd name="connsiteY3" fmla="*/ 146527 h 804217"/>
                  <a:gd name="connsiteX4" fmla="*/ 1503053 w 1739887"/>
                  <a:gd name="connsiteY4" fmla="*/ 706767 h 804217"/>
                  <a:gd name="connsiteX5" fmla="*/ 1314483 w 1739887"/>
                  <a:gd name="connsiteY5" fmla="*/ 803784 h 804217"/>
                  <a:gd name="connsiteX6" fmla="*/ 95082 w 1739887"/>
                  <a:gd name="connsiteY6" fmla="*/ 781014 h 804217"/>
                  <a:gd name="connsiteX7" fmla="*/ 14 w 1739887"/>
                  <a:gd name="connsiteY7" fmla="*/ 617468 h 804217"/>
                  <a:gd name="connsiteX8" fmla="*/ 272571 w 1739887"/>
                  <a:gd name="connsiteY8" fmla="*/ 137780 h 804217"/>
                  <a:gd name="connsiteX0" fmla="*/ 272571 w 1746649"/>
                  <a:gd name="connsiteY0" fmla="*/ 137784 h 804221"/>
                  <a:gd name="connsiteX1" fmla="*/ 408025 w 1746649"/>
                  <a:gd name="connsiteY1" fmla="*/ 14942 h 804221"/>
                  <a:gd name="connsiteX2" fmla="*/ 1616687 w 1746649"/>
                  <a:gd name="connsiteY2" fmla="*/ 26 h 804221"/>
                  <a:gd name="connsiteX3" fmla="*/ 1746649 w 1746649"/>
                  <a:gd name="connsiteY3" fmla="*/ 129891 h 804221"/>
                  <a:gd name="connsiteX4" fmla="*/ 1503053 w 1746649"/>
                  <a:gd name="connsiteY4" fmla="*/ 706771 h 804221"/>
                  <a:gd name="connsiteX5" fmla="*/ 1314483 w 1746649"/>
                  <a:gd name="connsiteY5" fmla="*/ 803788 h 804221"/>
                  <a:gd name="connsiteX6" fmla="*/ 95082 w 1746649"/>
                  <a:gd name="connsiteY6" fmla="*/ 781018 h 804221"/>
                  <a:gd name="connsiteX7" fmla="*/ 14 w 1746649"/>
                  <a:gd name="connsiteY7" fmla="*/ 617472 h 804221"/>
                  <a:gd name="connsiteX8" fmla="*/ 272571 w 1746649"/>
                  <a:gd name="connsiteY8" fmla="*/ 137784 h 804221"/>
                  <a:gd name="connsiteX0" fmla="*/ 272571 w 1746649"/>
                  <a:gd name="connsiteY0" fmla="*/ 137758 h 804195"/>
                  <a:gd name="connsiteX1" fmla="*/ 408025 w 1746649"/>
                  <a:gd name="connsiteY1" fmla="*/ 14916 h 804195"/>
                  <a:gd name="connsiteX2" fmla="*/ 1616687 w 1746649"/>
                  <a:gd name="connsiteY2" fmla="*/ 0 h 804195"/>
                  <a:gd name="connsiteX3" fmla="*/ 1746649 w 1746649"/>
                  <a:gd name="connsiteY3" fmla="*/ 129865 h 804195"/>
                  <a:gd name="connsiteX4" fmla="*/ 1503053 w 1746649"/>
                  <a:gd name="connsiteY4" fmla="*/ 706745 h 804195"/>
                  <a:gd name="connsiteX5" fmla="*/ 1314483 w 1746649"/>
                  <a:gd name="connsiteY5" fmla="*/ 803762 h 804195"/>
                  <a:gd name="connsiteX6" fmla="*/ 95082 w 1746649"/>
                  <a:gd name="connsiteY6" fmla="*/ 780992 h 804195"/>
                  <a:gd name="connsiteX7" fmla="*/ 14 w 1746649"/>
                  <a:gd name="connsiteY7" fmla="*/ 617446 h 804195"/>
                  <a:gd name="connsiteX8" fmla="*/ 272571 w 1746649"/>
                  <a:gd name="connsiteY8" fmla="*/ 137758 h 804195"/>
                  <a:gd name="connsiteX0" fmla="*/ 272571 w 1746649"/>
                  <a:gd name="connsiteY0" fmla="*/ 139184 h 805621"/>
                  <a:gd name="connsiteX1" fmla="*/ 408025 w 1746649"/>
                  <a:gd name="connsiteY1" fmla="*/ 16342 h 805621"/>
                  <a:gd name="connsiteX2" fmla="*/ 1660887 w 1746649"/>
                  <a:gd name="connsiteY2" fmla="*/ 0 h 805621"/>
                  <a:gd name="connsiteX3" fmla="*/ 1746649 w 1746649"/>
                  <a:gd name="connsiteY3" fmla="*/ 131291 h 805621"/>
                  <a:gd name="connsiteX4" fmla="*/ 1503053 w 1746649"/>
                  <a:gd name="connsiteY4" fmla="*/ 708171 h 805621"/>
                  <a:gd name="connsiteX5" fmla="*/ 1314483 w 1746649"/>
                  <a:gd name="connsiteY5" fmla="*/ 805188 h 805621"/>
                  <a:gd name="connsiteX6" fmla="*/ 95082 w 1746649"/>
                  <a:gd name="connsiteY6" fmla="*/ 782418 h 805621"/>
                  <a:gd name="connsiteX7" fmla="*/ 14 w 1746649"/>
                  <a:gd name="connsiteY7" fmla="*/ 618872 h 805621"/>
                  <a:gd name="connsiteX8" fmla="*/ 272571 w 1746649"/>
                  <a:gd name="connsiteY8" fmla="*/ 139184 h 805621"/>
                  <a:gd name="connsiteX0" fmla="*/ 272571 w 1746649"/>
                  <a:gd name="connsiteY0" fmla="*/ 139184 h 810360"/>
                  <a:gd name="connsiteX1" fmla="*/ 408025 w 1746649"/>
                  <a:gd name="connsiteY1" fmla="*/ 16342 h 810360"/>
                  <a:gd name="connsiteX2" fmla="*/ 1660887 w 1746649"/>
                  <a:gd name="connsiteY2" fmla="*/ 0 h 810360"/>
                  <a:gd name="connsiteX3" fmla="*/ 1746649 w 1746649"/>
                  <a:gd name="connsiteY3" fmla="*/ 131291 h 810360"/>
                  <a:gd name="connsiteX4" fmla="*/ 1491676 w 1746649"/>
                  <a:gd name="connsiteY4" fmla="*/ 730205 h 810360"/>
                  <a:gd name="connsiteX5" fmla="*/ 1314483 w 1746649"/>
                  <a:gd name="connsiteY5" fmla="*/ 805188 h 810360"/>
                  <a:gd name="connsiteX6" fmla="*/ 95082 w 1746649"/>
                  <a:gd name="connsiteY6" fmla="*/ 782418 h 810360"/>
                  <a:gd name="connsiteX7" fmla="*/ 14 w 1746649"/>
                  <a:gd name="connsiteY7" fmla="*/ 618872 h 810360"/>
                  <a:gd name="connsiteX8" fmla="*/ 272571 w 1746649"/>
                  <a:gd name="connsiteY8" fmla="*/ 139184 h 810360"/>
                  <a:gd name="connsiteX0" fmla="*/ 272571 w 1746649"/>
                  <a:gd name="connsiteY0" fmla="*/ 139184 h 811281"/>
                  <a:gd name="connsiteX1" fmla="*/ 408025 w 1746649"/>
                  <a:gd name="connsiteY1" fmla="*/ 16342 h 811281"/>
                  <a:gd name="connsiteX2" fmla="*/ 1660887 w 1746649"/>
                  <a:gd name="connsiteY2" fmla="*/ 0 h 811281"/>
                  <a:gd name="connsiteX3" fmla="*/ 1746649 w 1746649"/>
                  <a:gd name="connsiteY3" fmla="*/ 131291 h 811281"/>
                  <a:gd name="connsiteX4" fmla="*/ 1491676 w 1746649"/>
                  <a:gd name="connsiteY4" fmla="*/ 730205 h 811281"/>
                  <a:gd name="connsiteX5" fmla="*/ 1335737 w 1746649"/>
                  <a:gd name="connsiteY5" fmla="*/ 806555 h 811281"/>
                  <a:gd name="connsiteX6" fmla="*/ 95082 w 1746649"/>
                  <a:gd name="connsiteY6" fmla="*/ 782418 h 811281"/>
                  <a:gd name="connsiteX7" fmla="*/ 14 w 1746649"/>
                  <a:gd name="connsiteY7" fmla="*/ 618872 h 811281"/>
                  <a:gd name="connsiteX8" fmla="*/ 272571 w 1746649"/>
                  <a:gd name="connsiteY8" fmla="*/ 139184 h 811281"/>
                  <a:gd name="connsiteX0" fmla="*/ 272571 w 1746649"/>
                  <a:gd name="connsiteY0" fmla="*/ 139184 h 806555"/>
                  <a:gd name="connsiteX1" fmla="*/ 408025 w 1746649"/>
                  <a:gd name="connsiteY1" fmla="*/ 16342 h 806555"/>
                  <a:gd name="connsiteX2" fmla="*/ 1660887 w 1746649"/>
                  <a:gd name="connsiteY2" fmla="*/ 0 h 806555"/>
                  <a:gd name="connsiteX3" fmla="*/ 1746649 w 1746649"/>
                  <a:gd name="connsiteY3" fmla="*/ 131291 h 806555"/>
                  <a:gd name="connsiteX4" fmla="*/ 1491676 w 1746649"/>
                  <a:gd name="connsiteY4" fmla="*/ 730205 h 806555"/>
                  <a:gd name="connsiteX5" fmla="*/ 1335737 w 1746649"/>
                  <a:gd name="connsiteY5" fmla="*/ 806555 h 806555"/>
                  <a:gd name="connsiteX6" fmla="*/ 95082 w 1746649"/>
                  <a:gd name="connsiteY6" fmla="*/ 782418 h 806555"/>
                  <a:gd name="connsiteX7" fmla="*/ 14 w 1746649"/>
                  <a:gd name="connsiteY7" fmla="*/ 618872 h 806555"/>
                  <a:gd name="connsiteX8" fmla="*/ 272571 w 1746649"/>
                  <a:gd name="connsiteY8" fmla="*/ 139184 h 806555"/>
                  <a:gd name="connsiteX0" fmla="*/ 286859 w 1760937"/>
                  <a:gd name="connsiteY0" fmla="*/ 139184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86859 w 1760937"/>
                  <a:gd name="connsiteY8" fmla="*/ 139184 h 806555"/>
                  <a:gd name="connsiteX0" fmla="*/ 294855 w 1760937"/>
                  <a:gd name="connsiteY0" fmla="*/ 125470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94855 w 1760937"/>
                  <a:gd name="connsiteY8" fmla="*/ 125470 h 806555"/>
                  <a:gd name="connsiteX0" fmla="*/ 294855 w 1760937"/>
                  <a:gd name="connsiteY0" fmla="*/ 125470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94855 w 1760937"/>
                  <a:gd name="connsiteY8" fmla="*/ 125470 h 806555"/>
                  <a:gd name="connsiteX0" fmla="*/ 294855 w 1760937"/>
                  <a:gd name="connsiteY0" fmla="*/ 125470 h 806555"/>
                  <a:gd name="connsiteX1" fmla="*/ 422313 w 1760937"/>
                  <a:gd name="connsiteY1" fmla="*/ 16342 h 806555"/>
                  <a:gd name="connsiteX2" fmla="*/ 1675175 w 1760937"/>
                  <a:gd name="connsiteY2" fmla="*/ 0 h 806555"/>
                  <a:gd name="connsiteX3" fmla="*/ 1760937 w 1760937"/>
                  <a:gd name="connsiteY3" fmla="*/ 131291 h 806555"/>
                  <a:gd name="connsiteX4" fmla="*/ 1505964 w 1760937"/>
                  <a:gd name="connsiteY4" fmla="*/ 730205 h 806555"/>
                  <a:gd name="connsiteX5" fmla="*/ 1350025 w 1760937"/>
                  <a:gd name="connsiteY5" fmla="*/ 806555 h 806555"/>
                  <a:gd name="connsiteX6" fmla="*/ 109370 w 1760937"/>
                  <a:gd name="connsiteY6" fmla="*/ 782418 h 806555"/>
                  <a:gd name="connsiteX7" fmla="*/ 0 w 1760937"/>
                  <a:gd name="connsiteY7" fmla="*/ 642140 h 806555"/>
                  <a:gd name="connsiteX8" fmla="*/ 294855 w 1760937"/>
                  <a:gd name="connsiteY8" fmla="*/ 125470 h 806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60937" h="806555">
                    <a:moveTo>
                      <a:pt x="294855" y="125470"/>
                    </a:moveTo>
                    <a:cubicBezTo>
                      <a:pt x="334862" y="62139"/>
                      <a:pt x="356263" y="16342"/>
                      <a:pt x="422313" y="16342"/>
                    </a:cubicBezTo>
                    <a:lnTo>
                      <a:pt x="1675175" y="0"/>
                    </a:lnTo>
                    <a:cubicBezTo>
                      <a:pt x="1744767" y="228"/>
                      <a:pt x="1752861" y="74681"/>
                      <a:pt x="1760937" y="131291"/>
                    </a:cubicBezTo>
                    <a:cubicBezTo>
                      <a:pt x="1675946" y="330929"/>
                      <a:pt x="1534547" y="659202"/>
                      <a:pt x="1505964" y="730205"/>
                    </a:cubicBezTo>
                    <a:cubicBezTo>
                      <a:pt x="1477381" y="801208"/>
                      <a:pt x="1416075" y="806555"/>
                      <a:pt x="1350025" y="806555"/>
                    </a:cubicBezTo>
                    <a:lnTo>
                      <a:pt x="109370" y="782418"/>
                    </a:lnTo>
                    <a:cubicBezTo>
                      <a:pt x="10989" y="782841"/>
                      <a:pt x="0" y="708190"/>
                      <a:pt x="0" y="642140"/>
                    </a:cubicBezTo>
                    <a:cubicBezTo>
                      <a:pt x="88687" y="471671"/>
                      <a:pt x="254848" y="188801"/>
                      <a:pt x="294855" y="12547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上の 2 つの角を丸める 9">
                <a:extLst>
                  <a:ext uri="{FF2B5EF4-FFF2-40B4-BE49-F238E27FC236}">
                    <a16:creationId xmlns:a16="http://schemas.microsoft.com/office/drawing/2014/main" id="{F9DDB17D-E03F-25B6-4C10-08D2DB0AF31F}"/>
                  </a:ext>
                </a:extLst>
              </p:cNvPr>
              <p:cNvSpPr/>
              <p:nvPr/>
            </p:nvSpPr>
            <p:spPr>
              <a:xfrm rot="13500000">
                <a:off x="2081698" y="3950204"/>
                <a:ext cx="802280" cy="1545295"/>
              </a:xfrm>
              <a:custGeom>
                <a:avLst/>
                <a:gdLst>
                  <a:gd name="connsiteX0" fmla="*/ 399963 w 799925"/>
                  <a:gd name="connsiteY0" fmla="*/ 0 h 1561725"/>
                  <a:gd name="connsiteX1" fmla="*/ 399963 w 799925"/>
                  <a:gd name="connsiteY1" fmla="*/ 0 h 1561725"/>
                  <a:gd name="connsiteX2" fmla="*/ 799926 w 799925"/>
                  <a:gd name="connsiteY2" fmla="*/ 399963 h 1561725"/>
                  <a:gd name="connsiteX3" fmla="*/ 799925 w 799925"/>
                  <a:gd name="connsiteY3" fmla="*/ 1561725 h 1561725"/>
                  <a:gd name="connsiteX4" fmla="*/ 799925 w 799925"/>
                  <a:gd name="connsiteY4" fmla="*/ 1561725 h 1561725"/>
                  <a:gd name="connsiteX5" fmla="*/ 0 w 799925"/>
                  <a:gd name="connsiteY5" fmla="*/ 1561725 h 1561725"/>
                  <a:gd name="connsiteX6" fmla="*/ 0 w 799925"/>
                  <a:gd name="connsiteY6" fmla="*/ 1561725 h 1561725"/>
                  <a:gd name="connsiteX7" fmla="*/ 0 w 799925"/>
                  <a:gd name="connsiteY7" fmla="*/ 399963 h 1561725"/>
                  <a:gd name="connsiteX8" fmla="*/ 399963 w 799925"/>
                  <a:gd name="connsiteY8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99925 w 799926"/>
                  <a:gd name="connsiteY3" fmla="*/ 1561725 h 1561725"/>
                  <a:gd name="connsiteX4" fmla="*/ 786454 w 799926"/>
                  <a:gd name="connsiteY4" fmla="*/ 1368650 h 1561725"/>
                  <a:gd name="connsiteX5" fmla="*/ 0 w 799926"/>
                  <a:gd name="connsiteY5" fmla="*/ 1561725 h 1561725"/>
                  <a:gd name="connsiteX6" fmla="*/ 0 w 799926"/>
                  <a:gd name="connsiteY6" fmla="*/ 1561725 h 1561725"/>
                  <a:gd name="connsiteX7" fmla="*/ 0 w 799926"/>
                  <a:gd name="connsiteY7" fmla="*/ 399963 h 1561725"/>
                  <a:gd name="connsiteX8" fmla="*/ 399963 w 799926"/>
                  <a:gd name="connsiteY8" fmla="*/ 0 h 1561725"/>
                  <a:gd name="connsiteX0" fmla="*/ 399963 w 868150"/>
                  <a:gd name="connsiteY0" fmla="*/ 0 h 1561725"/>
                  <a:gd name="connsiteX1" fmla="*/ 399963 w 868150"/>
                  <a:gd name="connsiteY1" fmla="*/ 0 h 1561725"/>
                  <a:gd name="connsiteX2" fmla="*/ 799926 w 868150"/>
                  <a:gd name="connsiteY2" fmla="*/ 399963 h 1561725"/>
                  <a:gd name="connsiteX3" fmla="*/ 786454 w 868150"/>
                  <a:gd name="connsiteY3" fmla="*/ 1368650 h 1561725"/>
                  <a:gd name="connsiteX4" fmla="*/ 0 w 868150"/>
                  <a:gd name="connsiteY4" fmla="*/ 1561725 h 1561725"/>
                  <a:gd name="connsiteX5" fmla="*/ 0 w 868150"/>
                  <a:gd name="connsiteY5" fmla="*/ 1561725 h 1561725"/>
                  <a:gd name="connsiteX6" fmla="*/ 0 w 868150"/>
                  <a:gd name="connsiteY6" fmla="*/ 399963 h 1561725"/>
                  <a:gd name="connsiteX7" fmla="*/ 399963 w 868150"/>
                  <a:gd name="connsiteY7" fmla="*/ 0 h 1561725"/>
                  <a:gd name="connsiteX0" fmla="*/ 399963 w 799926"/>
                  <a:gd name="connsiteY0" fmla="*/ 0 h 1561725"/>
                  <a:gd name="connsiteX1" fmla="*/ 399963 w 799926"/>
                  <a:gd name="connsiteY1" fmla="*/ 0 h 1561725"/>
                  <a:gd name="connsiteX2" fmla="*/ 799926 w 799926"/>
                  <a:gd name="connsiteY2" fmla="*/ 399963 h 1561725"/>
                  <a:gd name="connsiteX3" fmla="*/ 786454 w 799926"/>
                  <a:gd name="connsiteY3" fmla="*/ 1368650 h 1561725"/>
                  <a:gd name="connsiteX4" fmla="*/ 0 w 799926"/>
                  <a:gd name="connsiteY4" fmla="*/ 1561725 h 1561725"/>
                  <a:gd name="connsiteX5" fmla="*/ 0 w 799926"/>
                  <a:gd name="connsiteY5" fmla="*/ 1561725 h 1561725"/>
                  <a:gd name="connsiteX6" fmla="*/ 0 w 799926"/>
                  <a:gd name="connsiteY6" fmla="*/ 399963 h 1561725"/>
                  <a:gd name="connsiteX7" fmla="*/ 399963 w 799926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399963 h 1561725"/>
                  <a:gd name="connsiteX7" fmla="*/ 399963 w 799961"/>
                  <a:gd name="connsiteY7" fmla="*/ 0 h 1561725"/>
                  <a:gd name="connsiteX0" fmla="*/ 399963 w 799961"/>
                  <a:gd name="connsiteY0" fmla="*/ 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399963 w 799961"/>
                  <a:gd name="connsiteY7" fmla="*/ 0 h 1561725"/>
                  <a:gd name="connsiteX0" fmla="*/ 453845 w 799961"/>
                  <a:gd name="connsiteY0" fmla="*/ 17960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7" fmla="*/ 453845 w 799961"/>
                  <a:gd name="connsiteY7" fmla="*/ 17960 h 1561725"/>
                  <a:gd name="connsiteX0" fmla="*/ 0 w 799961"/>
                  <a:gd name="connsiteY0" fmla="*/ 570588 h 1561725"/>
                  <a:gd name="connsiteX1" fmla="*/ 399963 w 799961"/>
                  <a:gd name="connsiteY1" fmla="*/ 0 h 1561725"/>
                  <a:gd name="connsiteX2" fmla="*/ 799926 w 799961"/>
                  <a:gd name="connsiteY2" fmla="*/ 399963 h 1561725"/>
                  <a:gd name="connsiteX3" fmla="*/ 786454 w 799961"/>
                  <a:gd name="connsiteY3" fmla="*/ 1368650 h 1561725"/>
                  <a:gd name="connsiteX4" fmla="*/ 0 w 799961"/>
                  <a:gd name="connsiteY4" fmla="*/ 1561725 h 1561725"/>
                  <a:gd name="connsiteX5" fmla="*/ 0 w 799961"/>
                  <a:gd name="connsiteY5" fmla="*/ 1561725 h 1561725"/>
                  <a:gd name="connsiteX6" fmla="*/ 0 w 799961"/>
                  <a:gd name="connsiteY6" fmla="*/ 570588 h 1561725"/>
                  <a:gd name="connsiteX0" fmla="*/ 0 w 821324"/>
                  <a:gd name="connsiteY0" fmla="*/ 548137 h 1539274"/>
                  <a:gd name="connsiteX1" fmla="*/ 467315 w 821324"/>
                  <a:gd name="connsiteY1" fmla="*/ 0 h 1539274"/>
                  <a:gd name="connsiteX2" fmla="*/ 799926 w 821324"/>
                  <a:gd name="connsiteY2" fmla="*/ 377512 h 1539274"/>
                  <a:gd name="connsiteX3" fmla="*/ 786454 w 821324"/>
                  <a:gd name="connsiteY3" fmla="*/ 1346199 h 1539274"/>
                  <a:gd name="connsiteX4" fmla="*/ 0 w 821324"/>
                  <a:gd name="connsiteY4" fmla="*/ 1539274 h 1539274"/>
                  <a:gd name="connsiteX5" fmla="*/ 0 w 821324"/>
                  <a:gd name="connsiteY5" fmla="*/ 1539274 h 1539274"/>
                  <a:gd name="connsiteX6" fmla="*/ 0 w 821324"/>
                  <a:gd name="connsiteY6" fmla="*/ 548137 h 1539274"/>
                  <a:gd name="connsiteX0" fmla="*/ 0 w 821324"/>
                  <a:gd name="connsiteY0" fmla="*/ 558363 h 1549500"/>
                  <a:gd name="connsiteX1" fmla="*/ 467315 w 821324"/>
                  <a:gd name="connsiteY1" fmla="*/ 10226 h 1549500"/>
                  <a:gd name="connsiteX2" fmla="*/ 799926 w 821324"/>
                  <a:gd name="connsiteY2" fmla="*/ 387738 h 1549500"/>
                  <a:gd name="connsiteX3" fmla="*/ 786454 w 821324"/>
                  <a:gd name="connsiteY3" fmla="*/ 1356425 h 1549500"/>
                  <a:gd name="connsiteX4" fmla="*/ 0 w 821324"/>
                  <a:gd name="connsiteY4" fmla="*/ 1549500 h 1549500"/>
                  <a:gd name="connsiteX5" fmla="*/ 0 w 821324"/>
                  <a:gd name="connsiteY5" fmla="*/ 1549500 h 1549500"/>
                  <a:gd name="connsiteX6" fmla="*/ 0 w 821324"/>
                  <a:gd name="connsiteY6" fmla="*/ 558363 h 1549500"/>
                  <a:gd name="connsiteX0" fmla="*/ 0 w 821324"/>
                  <a:gd name="connsiteY0" fmla="*/ 548277 h 1539414"/>
                  <a:gd name="connsiteX1" fmla="*/ 467315 w 821324"/>
                  <a:gd name="connsiteY1" fmla="*/ 140 h 1539414"/>
                  <a:gd name="connsiteX2" fmla="*/ 799926 w 821324"/>
                  <a:gd name="connsiteY2" fmla="*/ 377652 h 1539414"/>
                  <a:gd name="connsiteX3" fmla="*/ 786454 w 821324"/>
                  <a:gd name="connsiteY3" fmla="*/ 1346339 h 1539414"/>
                  <a:gd name="connsiteX4" fmla="*/ 0 w 821324"/>
                  <a:gd name="connsiteY4" fmla="*/ 1539414 h 1539414"/>
                  <a:gd name="connsiteX5" fmla="*/ 0 w 821324"/>
                  <a:gd name="connsiteY5" fmla="*/ 1539414 h 1539414"/>
                  <a:gd name="connsiteX6" fmla="*/ 0 w 821324"/>
                  <a:gd name="connsiteY6" fmla="*/ 548277 h 1539414"/>
                  <a:gd name="connsiteX0" fmla="*/ 0 w 799926"/>
                  <a:gd name="connsiteY0" fmla="*/ 548277 h 1539414"/>
                  <a:gd name="connsiteX1" fmla="*/ 467315 w 799926"/>
                  <a:gd name="connsiteY1" fmla="*/ 140 h 1539414"/>
                  <a:gd name="connsiteX2" fmla="*/ 799926 w 799926"/>
                  <a:gd name="connsiteY2" fmla="*/ 377652 h 1539414"/>
                  <a:gd name="connsiteX3" fmla="*/ 786454 w 799926"/>
                  <a:gd name="connsiteY3" fmla="*/ 1346339 h 1539414"/>
                  <a:gd name="connsiteX4" fmla="*/ 0 w 799926"/>
                  <a:gd name="connsiteY4" fmla="*/ 1539414 h 1539414"/>
                  <a:gd name="connsiteX5" fmla="*/ 0 w 799926"/>
                  <a:gd name="connsiteY5" fmla="*/ 1539414 h 1539414"/>
                  <a:gd name="connsiteX6" fmla="*/ 0 w 799926"/>
                  <a:gd name="connsiteY6" fmla="*/ 548277 h 1539414"/>
                  <a:gd name="connsiteX0" fmla="*/ 3683 w 803609"/>
                  <a:gd name="connsiteY0" fmla="*/ 548241 h 1539378"/>
                  <a:gd name="connsiteX1" fmla="*/ 470998 w 803609"/>
                  <a:gd name="connsiteY1" fmla="*/ 104 h 1539378"/>
                  <a:gd name="connsiteX2" fmla="*/ 803609 w 803609"/>
                  <a:gd name="connsiteY2" fmla="*/ 377616 h 1539378"/>
                  <a:gd name="connsiteX3" fmla="*/ 790137 w 803609"/>
                  <a:gd name="connsiteY3" fmla="*/ 1346303 h 1539378"/>
                  <a:gd name="connsiteX4" fmla="*/ 3683 w 803609"/>
                  <a:gd name="connsiteY4" fmla="*/ 1539378 h 1539378"/>
                  <a:gd name="connsiteX5" fmla="*/ 3683 w 803609"/>
                  <a:gd name="connsiteY5" fmla="*/ 1539378 h 1539378"/>
                  <a:gd name="connsiteX6" fmla="*/ 3683 w 803609"/>
                  <a:gd name="connsiteY6" fmla="*/ 548241 h 1539378"/>
                  <a:gd name="connsiteX0" fmla="*/ 3683 w 803609"/>
                  <a:gd name="connsiteY0" fmla="*/ 554900 h 1546037"/>
                  <a:gd name="connsiteX1" fmla="*/ 470998 w 803609"/>
                  <a:gd name="connsiteY1" fmla="*/ 6763 h 1546037"/>
                  <a:gd name="connsiteX2" fmla="*/ 803609 w 803609"/>
                  <a:gd name="connsiteY2" fmla="*/ 384275 h 1546037"/>
                  <a:gd name="connsiteX3" fmla="*/ 790137 w 803609"/>
                  <a:gd name="connsiteY3" fmla="*/ 1352962 h 1546037"/>
                  <a:gd name="connsiteX4" fmla="*/ 3683 w 803609"/>
                  <a:gd name="connsiteY4" fmla="*/ 1546037 h 1546037"/>
                  <a:gd name="connsiteX5" fmla="*/ 3683 w 803609"/>
                  <a:gd name="connsiteY5" fmla="*/ 1546037 h 1546037"/>
                  <a:gd name="connsiteX6" fmla="*/ 3683 w 803609"/>
                  <a:gd name="connsiteY6" fmla="*/ 554900 h 1546037"/>
                  <a:gd name="connsiteX0" fmla="*/ 0 w 799926"/>
                  <a:gd name="connsiteY0" fmla="*/ 554900 h 1546037"/>
                  <a:gd name="connsiteX1" fmla="*/ 467315 w 799926"/>
                  <a:gd name="connsiteY1" fmla="*/ 6763 h 1546037"/>
                  <a:gd name="connsiteX2" fmla="*/ 799926 w 799926"/>
                  <a:gd name="connsiteY2" fmla="*/ 384275 h 1546037"/>
                  <a:gd name="connsiteX3" fmla="*/ 786454 w 799926"/>
                  <a:gd name="connsiteY3" fmla="*/ 1352962 h 1546037"/>
                  <a:gd name="connsiteX4" fmla="*/ 0 w 799926"/>
                  <a:gd name="connsiteY4" fmla="*/ 1546037 h 1546037"/>
                  <a:gd name="connsiteX5" fmla="*/ 0 w 799926"/>
                  <a:gd name="connsiteY5" fmla="*/ 554900 h 1546037"/>
                  <a:gd name="connsiteX0" fmla="*/ 24713 w 824639"/>
                  <a:gd name="connsiteY0" fmla="*/ 554900 h 1555421"/>
                  <a:gd name="connsiteX1" fmla="*/ 492028 w 824639"/>
                  <a:gd name="connsiteY1" fmla="*/ 6763 h 1555421"/>
                  <a:gd name="connsiteX2" fmla="*/ 824639 w 824639"/>
                  <a:gd name="connsiteY2" fmla="*/ 384275 h 1555421"/>
                  <a:gd name="connsiteX3" fmla="*/ 811167 w 824639"/>
                  <a:gd name="connsiteY3" fmla="*/ 1352962 h 1555421"/>
                  <a:gd name="connsiteX4" fmla="*/ 24713 w 824639"/>
                  <a:gd name="connsiteY4" fmla="*/ 1546037 h 1555421"/>
                  <a:gd name="connsiteX5" fmla="*/ 24713 w 824639"/>
                  <a:gd name="connsiteY5" fmla="*/ 554900 h 1555421"/>
                  <a:gd name="connsiteX0" fmla="*/ 24713 w 832818"/>
                  <a:gd name="connsiteY0" fmla="*/ 554900 h 1554907"/>
                  <a:gd name="connsiteX1" fmla="*/ 492028 w 832818"/>
                  <a:gd name="connsiteY1" fmla="*/ 6763 h 1554907"/>
                  <a:gd name="connsiteX2" fmla="*/ 824639 w 832818"/>
                  <a:gd name="connsiteY2" fmla="*/ 384275 h 1554907"/>
                  <a:gd name="connsiteX3" fmla="*/ 811167 w 832818"/>
                  <a:gd name="connsiteY3" fmla="*/ 1352962 h 1554907"/>
                  <a:gd name="connsiteX4" fmla="*/ 24713 w 832818"/>
                  <a:gd name="connsiteY4" fmla="*/ 1546037 h 1554907"/>
                  <a:gd name="connsiteX5" fmla="*/ 24713 w 832818"/>
                  <a:gd name="connsiteY5" fmla="*/ 554900 h 1554907"/>
                  <a:gd name="connsiteX0" fmla="*/ 24713 w 832620"/>
                  <a:gd name="connsiteY0" fmla="*/ 554158 h 1554165"/>
                  <a:gd name="connsiteX1" fmla="*/ 492028 w 832620"/>
                  <a:gd name="connsiteY1" fmla="*/ 6021 h 1554165"/>
                  <a:gd name="connsiteX2" fmla="*/ 824639 w 832620"/>
                  <a:gd name="connsiteY2" fmla="*/ 383533 h 1554165"/>
                  <a:gd name="connsiteX3" fmla="*/ 811167 w 832620"/>
                  <a:gd name="connsiteY3" fmla="*/ 1352220 h 1554165"/>
                  <a:gd name="connsiteX4" fmla="*/ 24713 w 832620"/>
                  <a:gd name="connsiteY4" fmla="*/ 1545295 h 1554165"/>
                  <a:gd name="connsiteX5" fmla="*/ 24713 w 832620"/>
                  <a:gd name="connsiteY5" fmla="*/ 554158 h 1554165"/>
                  <a:gd name="connsiteX0" fmla="*/ 0 w 807907"/>
                  <a:gd name="connsiteY0" fmla="*/ 554158 h 1554165"/>
                  <a:gd name="connsiteX1" fmla="*/ 467315 w 807907"/>
                  <a:gd name="connsiteY1" fmla="*/ 6021 h 1554165"/>
                  <a:gd name="connsiteX2" fmla="*/ 799926 w 807907"/>
                  <a:gd name="connsiteY2" fmla="*/ 383533 h 1554165"/>
                  <a:gd name="connsiteX3" fmla="*/ 786454 w 807907"/>
                  <a:gd name="connsiteY3" fmla="*/ 1352220 h 1554165"/>
                  <a:gd name="connsiteX4" fmla="*/ 0 w 807907"/>
                  <a:gd name="connsiteY4" fmla="*/ 1545295 h 1554165"/>
                  <a:gd name="connsiteX5" fmla="*/ 0 w 807907"/>
                  <a:gd name="connsiteY5" fmla="*/ 554158 h 1554165"/>
                  <a:gd name="connsiteX0" fmla="*/ 0 w 800094"/>
                  <a:gd name="connsiteY0" fmla="*/ 554158 h 1554165"/>
                  <a:gd name="connsiteX1" fmla="*/ 467315 w 800094"/>
                  <a:gd name="connsiteY1" fmla="*/ 6021 h 1554165"/>
                  <a:gd name="connsiteX2" fmla="*/ 799926 w 800094"/>
                  <a:gd name="connsiteY2" fmla="*/ 383533 h 1554165"/>
                  <a:gd name="connsiteX3" fmla="*/ 786454 w 800094"/>
                  <a:gd name="connsiteY3" fmla="*/ 1352220 h 1554165"/>
                  <a:gd name="connsiteX4" fmla="*/ 0 w 800094"/>
                  <a:gd name="connsiteY4" fmla="*/ 1545295 h 1554165"/>
                  <a:gd name="connsiteX5" fmla="*/ 0 w 800094"/>
                  <a:gd name="connsiteY5" fmla="*/ 554158 h 1554165"/>
                  <a:gd name="connsiteX0" fmla="*/ 0 w 800094"/>
                  <a:gd name="connsiteY0" fmla="*/ 554158 h 1545295"/>
                  <a:gd name="connsiteX1" fmla="*/ 467315 w 800094"/>
                  <a:gd name="connsiteY1" fmla="*/ 6021 h 1545295"/>
                  <a:gd name="connsiteX2" fmla="*/ 799926 w 800094"/>
                  <a:gd name="connsiteY2" fmla="*/ 383533 h 1545295"/>
                  <a:gd name="connsiteX3" fmla="*/ 786454 w 800094"/>
                  <a:gd name="connsiteY3" fmla="*/ 1352220 h 1545295"/>
                  <a:gd name="connsiteX4" fmla="*/ 0 w 800094"/>
                  <a:gd name="connsiteY4" fmla="*/ 1545295 h 1545295"/>
                  <a:gd name="connsiteX5" fmla="*/ 0 w 800094"/>
                  <a:gd name="connsiteY5" fmla="*/ 554158 h 1545295"/>
                  <a:gd name="connsiteX0" fmla="*/ 2186 w 802280"/>
                  <a:gd name="connsiteY0" fmla="*/ 554158 h 1545295"/>
                  <a:gd name="connsiteX1" fmla="*/ 469501 w 802280"/>
                  <a:gd name="connsiteY1" fmla="*/ 6021 h 1545295"/>
                  <a:gd name="connsiteX2" fmla="*/ 802112 w 802280"/>
                  <a:gd name="connsiteY2" fmla="*/ 383533 h 1545295"/>
                  <a:gd name="connsiteX3" fmla="*/ 788640 w 802280"/>
                  <a:gd name="connsiteY3" fmla="*/ 1352220 h 1545295"/>
                  <a:gd name="connsiteX4" fmla="*/ 2186 w 802280"/>
                  <a:gd name="connsiteY4" fmla="*/ 1545295 h 1545295"/>
                  <a:gd name="connsiteX5" fmla="*/ 2186 w 802280"/>
                  <a:gd name="connsiteY5" fmla="*/ 554158 h 1545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2280" h="1545295">
                    <a:moveTo>
                      <a:pt x="2186" y="554158"/>
                    </a:moveTo>
                    <a:cubicBezTo>
                      <a:pt x="7106" y="299484"/>
                      <a:pt x="246378" y="52419"/>
                      <a:pt x="469501" y="6021"/>
                    </a:cubicBezTo>
                    <a:cubicBezTo>
                      <a:pt x="692624" y="-40377"/>
                      <a:pt x="807293" y="190597"/>
                      <a:pt x="802112" y="383533"/>
                    </a:cubicBezTo>
                    <a:lnTo>
                      <a:pt x="788640" y="1352220"/>
                    </a:lnTo>
                    <a:lnTo>
                      <a:pt x="2186" y="1545295"/>
                    </a:lnTo>
                    <a:cubicBezTo>
                      <a:pt x="2186" y="1214916"/>
                      <a:pt x="-2734" y="808832"/>
                      <a:pt x="2186" y="55415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5C94E407-59AA-8009-FE04-E5FD7B9675D6}"/>
                  </a:ext>
                </a:extLst>
              </p:cNvPr>
              <p:cNvSpPr/>
              <p:nvPr/>
            </p:nvSpPr>
            <p:spPr>
              <a:xfrm>
                <a:off x="2414078" y="2936468"/>
                <a:ext cx="1184275" cy="946150"/>
              </a:xfrm>
              <a:custGeom>
                <a:avLst/>
                <a:gdLst>
                  <a:gd name="connsiteX0" fmla="*/ 939800 w 1184275"/>
                  <a:gd name="connsiteY0" fmla="*/ 946150 h 946150"/>
                  <a:gd name="connsiteX1" fmla="*/ 1171575 w 1184275"/>
                  <a:gd name="connsiteY1" fmla="*/ 679450 h 946150"/>
                  <a:gd name="connsiteX2" fmla="*/ 1184275 w 1184275"/>
                  <a:gd name="connsiteY2" fmla="*/ 565150 h 946150"/>
                  <a:gd name="connsiteX3" fmla="*/ 238125 w 1184275"/>
                  <a:gd name="connsiteY3" fmla="*/ 0 h 946150"/>
                  <a:gd name="connsiteX4" fmla="*/ 0 w 1184275"/>
                  <a:gd name="connsiteY4" fmla="*/ 222250 h 946150"/>
                  <a:gd name="connsiteX5" fmla="*/ 939800 w 1184275"/>
                  <a:gd name="connsiteY5" fmla="*/ 946150 h 946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4275" h="946150">
                    <a:moveTo>
                      <a:pt x="939800" y="946150"/>
                    </a:moveTo>
                    <a:lnTo>
                      <a:pt x="1171575" y="679450"/>
                    </a:lnTo>
                    <a:lnTo>
                      <a:pt x="1184275" y="565150"/>
                    </a:lnTo>
                    <a:lnTo>
                      <a:pt x="238125" y="0"/>
                    </a:lnTo>
                    <a:lnTo>
                      <a:pt x="0" y="222250"/>
                    </a:lnTo>
                    <a:lnTo>
                      <a:pt x="939800" y="94615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7DCA8FEB-9ABC-443F-5219-5344E250B85A}"/>
                  </a:ext>
                </a:extLst>
              </p:cNvPr>
              <p:cNvSpPr/>
              <p:nvPr/>
            </p:nvSpPr>
            <p:spPr>
              <a:xfrm rot="20149398">
                <a:off x="1449658" y="3258482"/>
                <a:ext cx="2009291" cy="1492972"/>
              </a:xfrm>
              <a:custGeom>
                <a:avLst/>
                <a:gdLst>
                  <a:gd name="connsiteX0" fmla="*/ 1377317 w 2026325"/>
                  <a:gd name="connsiteY0" fmla="*/ 20828 h 1548767"/>
                  <a:gd name="connsiteX1" fmla="*/ 2026325 w 2026325"/>
                  <a:gd name="connsiteY1" fmla="*/ 896787 h 1548767"/>
                  <a:gd name="connsiteX2" fmla="*/ 2005448 w 2026325"/>
                  <a:gd name="connsiteY2" fmla="*/ 950962 h 1548767"/>
                  <a:gd name="connsiteX3" fmla="*/ 993914 w 2026325"/>
                  <a:gd name="connsiteY3" fmla="*/ 1546736 h 1548767"/>
                  <a:gd name="connsiteX4" fmla="*/ 713 w 2026325"/>
                  <a:gd name="connsiteY4" fmla="*/ 829979 h 1548767"/>
                  <a:gd name="connsiteX5" fmla="*/ 9922 w 2026325"/>
                  <a:gd name="connsiteY5" fmla="*/ 750723 h 1548767"/>
                  <a:gd name="connsiteX6" fmla="*/ 22495 w 2026325"/>
                  <a:gd name="connsiteY6" fmla="*/ 700472 h 1548767"/>
                  <a:gd name="connsiteX7" fmla="*/ 6362 w 2026325"/>
                  <a:gd name="connsiteY7" fmla="*/ 604177 h 1548767"/>
                  <a:gd name="connsiteX8" fmla="*/ 760025 w 2026325"/>
                  <a:gd name="connsiteY8" fmla="*/ 47770 h 1548767"/>
                  <a:gd name="connsiteX9" fmla="*/ 804245 w 2026325"/>
                  <a:gd name="connsiteY9" fmla="*/ 45087 h 1548767"/>
                  <a:gd name="connsiteX10" fmla="*/ 861312 w 2026325"/>
                  <a:gd name="connsiteY10" fmla="*/ 28928 h 1548767"/>
                  <a:gd name="connsiteX11" fmla="*/ 1069906 w 2026325"/>
                  <a:gd name="connsiteY11" fmla="*/ 2031 h 1548767"/>
                  <a:gd name="connsiteX12" fmla="*/ 1374844 w 2026325"/>
                  <a:gd name="connsiteY12" fmla="*/ 20223 h 1548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26325" h="1548767">
                    <a:moveTo>
                      <a:pt x="1377317" y="20828"/>
                    </a:moveTo>
                    <a:lnTo>
                      <a:pt x="2026325" y="896787"/>
                    </a:lnTo>
                    <a:lnTo>
                      <a:pt x="2005448" y="950962"/>
                    </a:lnTo>
                    <a:cubicBezTo>
                      <a:pt x="1859419" y="1272403"/>
                      <a:pt x="1456645" y="1521789"/>
                      <a:pt x="993914" y="1546736"/>
                    </a:cubicBezTo>
                    <a:cubicBezTo>
                      <a:pt x="424399" y="1577440"/>
                      <a:pt x="-20271" y="1256537"/>
                      <a:pt x="713" y="829979"/>
                    </a:cubicBezTo>
                    <a:cubicBezTo>
                      <a:pt x="2024" y="803319"/>
                      <a:pt x="5124" y="776878"/>
                      <a:pt x="9922" y="750723"/>
                    </a:cubicBezTo>
                    <a:lnTo>
                      <a:pt x="22495" y="700472"/>
                    </a:lnTo>
                    <a:lnTo>
                      <a:pt x="6362" y="604177"/>
                    </a:lnTo>
                    <a:cubicBezTo>
                      <a:pt x="6362" y="329718"/>
                      <a:pt x="329910" y="100729"/>
                      <a:pt x="760025" y="47770"/>
                    </a:cubicBezTo>
                    <a:lnTo>
                      <a:pt x="804245" y="45087"/>
                    </a:lnTo>
                    <a:lnTo>
                      <a:pt x="861312" y="28928"/>
                    </a:lnTo>
                    <a:cubicBezTo>
                      <a:pt x="928946" y="15020"/>
                      <a:pt x="998717" y="5870"/>
                      <a:pt x="1069906" y="2031"/>
                    </a:cubicBezTo>
                    <a:cubicBezTo>
                      <a:pt x="1176690" y="-3726"/>
                      <a:pt x="1279085" y="2878"/>
                      <a:pt x="1374844" y="2022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FACAE851-FFDB-C50E-80A8-907FDFDC4255}"/>
                  </a:ext>
                </a:extLst>
              </p:cNvPr>
              <p:cNvSpPr/>
              <p:nvPr/>
            </p:nvSpPr>
            <p:spPr>
              <a:xfrm rot="20149398">
                <a:off x="1406018" y="3087072"/>
                <a:ext cx="1982615" cy="1405642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82615" h="1405642">
                    <a:moveTo>
                      <a:pt x="1285618" y="23071"/>
                    </a:moveTo>
                    <a:lnTo>
                      <a:pt x="1982615" y="963799"/>
                    </a:lnTo>
                    <a:lnTo>
                      <a:pt x="1975872" y="976391"/>
                    </a:lnTo>
                    <a:cubicBezTo>
                      <a:pt x="1819761" y="1228644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5C1F7B5D-B0E8-879D-09A8-C9E55F2C0565}"/>
                  </a:ext>
                </a:extLst>
              </p:cNvPr>
              <p:cNvGrpSpPr/>
              <p:nvPr/>
            </p:nvGrpSpPr>
            <p:grpSpPr>
              <a:xfrm>
                <a:off x="2549289" y="3043888"/>
                <a:ext cx="725443" cy="421452"/>
                <a:chOff x="3730104" y="3089596"/>
                <a:chExt cx="725443" cy="421452"/>
              </a:xfrm>
            </p:grpSpPr>
            <p:sp>
              <p:nvSpPr>
                <p:cNvPr id="71" name="四角形: 上の 2 つの角を丸める 70">
                  <a:extLst>
                    <a:ext uri="{FF2B5EF4-FFF2-40B4-BE49-F238E27FC236}">
                      <a16:creationId xmlns:a16="http://schemas.microsoft.com/office/drawing/2014/main" id="{B5BAD45F-1E7D-E765-9F08-A08F87213D5A}"/>
                    </a:ext>
                  </a:extLst>
                </p:cNvPr>
                <p:cNvSpPr/>
                <p:nvPr/>
              </p:nvSpPr>
              <p:spPr>
                <a:xfrm rot="18000000">
                  <a:off x="3822728" y="2996972"/>
                  <a:ext cx="123229" cy="30847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四角形: 上の 2 つの角を丸める 71">
                  <a:extLst>
                    <a:ext uri="{FF2B5EF4-FFF2-40B4-BE49-F238E27FC236}">
                      <a16:creationId xmlns:a16="http://schemas.microsoft.com/office/drawing/2014/main" id="{986C7B51-1E41-CFF4-2172-6B8D8FCA416C}"/>
                    </a:ext>
                  </a:extLst>
                </p:cNvPr>
                <p:cNvSpPr/>
                <p:nvPr/>
              </p:nvSpPr>
              <p:spPr>
                <a:xfrm rot="18000000">
                  <a:off x="4003645" y="3101425"/>
                  <a:ext cx="123229" cy="30847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0E6BC62A-5DF7-8782-D478-5A4EF1DB584A}"/>
                    </a:ext>
                  </a:extLst>
                </p:cNvPr>
                <p:cNvSpPr/>
                <p:nvPr/>
              </p:nvSpPr>
              <p:spPr>
                <a:xfrm rot="18000000">
                  <a:off x="4204668" y="3217485"/>
                  <a:ext cx="123229" cy="30847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E3066617-50F8-CCE4-1153-C54E9F6F79EA}"/>
                    </a:ext>
                  </a:extLst>
                </p:cNvPr>
                <p:cNvSpPr/>
                <p:nvPr/>
              </p:nvSpPr>
              <p:spPr>
                <a:xfrm rot="1800000">
                  <a:off x="4344777" y="3387819"/>
                  <a:ext cx="110770" cy="123229"/>
                </a:xfrm>
                <a:custGeom>
                  <a:avLst/>
                  <a:gdLst>
                    <a:gd name="connsiteX0" fmla="*/ 61913 w 123825"/>
                    <a:gd name="connsiteY0" fmla="*/ 0 h 127628"/>
                    <a:gd name="connsiteX1" fmla="*/ 84556 w 123825"/>
                    <a:gd name="connsiteY1" fmla="*/ 4572 h 127628"/>
                    <a:gd name="connsiteX2" fmla="*/ 123825 w 123825"/>
                    <a:gd name="connsiteY2" fmla="*/ 63814 h 127628"/>
                    <a:gd name="connsiteX3" fmla="*/ 84556 w 123825"/>
                    <a:gd name="connsiteY3" fmla="*/ 123057 h 127628"/>
                    <a:gd name="connsiteX4" fmla="*/ 61913 w 123825"/>
                    <a:gd name="connsiteY4" fmla="*/ 127628 h 127628"/>
                    <a:gd name="connsiteX5" fmla="*/ 39269 w 123825"/>
                    <a:gd name="connsiteY5" fmla="*/ 123057 h 127628"/>
                    <a:gd name="connsiteX6" fmla="*/ 0 w 123825"/>
                    <a:gd name="connsiteY6" fmla="*/ 63814 h 127628"/>
                    <a:gd name="connsiteX7" fmla="*/ 39269 w 123825"/>
                    <a:gd name="connsiteY7" fmla="*/ 4572 h 127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825" h="127628">
                      <a:moveTo>
                        <a:pt x="61913" y="0"/>
                      </a:moveTo>
                      <a:lnTo>
                        <a:pt x="84556" y="4572"/>
                      </a:lnTo>
                      <a:cubicBezTo>
                        <a:pt x="107633" y="14332"/>
                        <a:pt x="123825" y="37183"/>
                        <a:pt x="123825" y="63814"/>
                      </a:cubicBezTo>
                      <a:cubicBezTo>
                        <a:pt x="123825" y="90446"/>
                        <a:pt x="107633" y="113296"/>
                        <a:pt x="84556" y="123057"/>
                      </a:cubicBezTo>
                      <a:lnTo>
                        <a:pt x="61913" y="127628"/>
                      </a:lnTo>
                      <a:lnTo>
                        <a:pt x="39269" y="123057"/>
                      </a:lnTo>
                      <a:cubicBezTo>
                        <a:pt x="16192" y="113296"/>
                        <a:pt x="0" y="90446"/>
                        <a:pt x="0" y="63814"/>
                      </a:cubicBezTo>
                      <a:cubicBezTo>
                        <a:pt x="0" y="37183"/>
                        <a:pt x="16192" y="14332"/>
                        <a:pt x="39269" y="457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5515C5B3-88D0-6E03-0E23-FFDF6DB6916A}"/>
                  </a:ext>
                </a:extLst>
              </p:cNvPr>
              <p:cNvSpPr/>
              <p:nvPr/>
            </p:nvSpPr>
            <p:spPr>
              <a:xfrm rot="20149398">
                <a:off x="1371634" y="2966389"/>
                <a:ext cx="1949673" cy="1419469"/>
              </a:xfrm>
              <a:custGeom>
                <a:avLst/>
                <a:gdLst>
                  <a:gd name="connsiteX0" fmla="*/ 1285618 w 1982615"/>
                  <a:gd name="connsiteY0" fmla="*/ 2307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  <a:gd name="connsiteX0" fmla="*/ 1328001 w 1982615"/>
                  <a:gd name="connsiteY0" fmla="*/ 68201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  <a:gd name="connsiteX7" fmla="*/ 1328001 w 1982615"/>
                  <a:gd name="connsiteY7" fmla="*/ 68201 h 1405642"/>
                  <a:gd name="connsiteX0" fmla="*/ 1349281 w 1982615"/>
                  <a:gd name="connsiteY0" fmla="*/ 67313 h 1405642"/>
                  <a:gd name="connsiteX1" fmla="*/ 1982615 w 1982615"/>
                  <a:gd name="connsiteY1" fmla="*/ 963799 h 1405642"/>
                  <a:gd name="connsiteX2" fmla="*/ 1975872 w 1982615"/>
                  <a:gd name="connsiteY2" fmla="*/ 976391 h 1405642"/>
                  <a:gd name="connsiteX3" fmla="*/ 1028342 w 1982615"/>
                  <a:gd name="connsiteY3" fmla="*/ 1405642 h 1405642"/>
                  <a:gd name="connsiteX4" fmla="*/ 0 w 1982615"/>
                  <a:gd name="connsiteY4" fmla="*/ 702821 h 1405642"/>
                  <a:gd name="connsiteX5" fmla="*/ 1028342 w 1982615"/>
                  <a:gd name="connsiteY5" fmla="*/ 0 h 1405642"/>
                  <a:gd name="connsiteX6" fmla="*/ 1235589 w 1982615"/>
                  <a:gd name="connsiteY6" fmla="*/ 14279 h 1405642"/>
                  <a:gd name="connsiteX7" fmla="*/ 1349281 w 1982615"/>
                  <a:gd name="connsiteY7" fmla="*/ 67313 h 1405642"/>
                  <a:gd name="connsiteX0" fmla="*/ 1349281 w 1982615"/>
                  <a:gd name="connsiteY0" fmla="*/ 67313 h 1405642"/>
                  <a:gd name="connsiteX1" fmla="*/ 1951626 w 1982615"/>
                  <a:gd name="connsiteY1" fmla="*/ 885879 h 1405642"/>
                  <a:gd name="connsiteX2" fmla="*/ 1982615 w 1982615"/>
                  <a:gd name="connsiteY2" fmla="*/ 963799 h 1405642"/>
                  <a:gd name="connsiteX3" fmla="*/ 1975872 w 1982615"/>
                  <a:gd name="connsiteY3" fmla="*/ 976391 h 1405642"/>
                  <a:gd name="connsiteX4" fmla="*/ 1028342 w 1982615"/>
                  <a:gd name="connsiteY4" fmla="*/ 1405642 h 1405642"/>
                  <a:gd name="connsiteX5" fmla="*/ 0 w 1982615"/>
                  <a:gd name="connsiteY5" fmla="*/ 702821 h 1405642"/>
                  <a:gd name="connsiteX6" fmla="*/ 1028342 w 1982615"/>
                  <a:gd name="connsiteY6" fmla="*/ 0 h 1405642"/>
                  <a:gd name="connsiteX7" fmla="*/ 1235589 w 1982615"/>
                  <a:gd name="connsiteY7" fmla="*/ 14279 h 1405642"/>
                  <a:gd name="connsiteX8" fmla="*/ 1349281 w 1982615"/>
                  <a:gd name="connsiteY8" fmla="*/ 67313 h 1405642"/>
                  <a:gd name="connsiteX0" fmla="*/ 1349281 w 1982615"/>
                  <a:gd name="connsiteY0" fmla="*/ 67313 h 1405642"/>
                  <a:gd name="connsiteX1" fmla="*/ 1951626 w 1982615"/>
                  <a:gd name="connsiteY1" fmla="*/ 885879 h 1405642"/>
                  <a:gd name="connsiteX2" fmla="*/ 1982615 w 1982615"/>
                  <a:gd name="connsiteY2" fmla="*/ 963799 h 1405642"/>
                  <a:gd name="connsiteX3" fmla="*/ 1975872 w 1982615"/>
                  <a:gd name="connsiteY3" fmla="*/ 976391 h 1405642"/>
                  <a:gd name="connsiteX4" fmla="*/ 1028342 w 1982615"/>
                  <a:gd name="connsiteY4" fmla="*/ 1405642 h 1405642"/>
                  <a:gd name="connsiteX5" fmla="*/ 0 w 1982615"/>
                  <a:gd name="connsiteY5" fmla="*/ 702821 h 1405642"/>
                  <a:gd name="connsiteX6" fmla="*/ 1028342 w 1982615"/>
                  <a:gd name="connsiteY6" fmla="*/ 0 h 1405642"/>
                  <a:gd name="connsiteX7" fmla="*/ 1235589 w 1982615"/>
                  <a:gd name="connsiteY7" fmla="*/ 14279 h 1405642"/>
                  <a:gd name="connsiteX8" fmla="*/ 1349281 w 1982615"/>
                  <a:gd name="connsiteY8" fmla="*/ 67313 h 1405642"/>
                  <a:gd name="connsiteX0" fmla="*/ 1349281 w 1975872"/>
                  <a:gd name="connsiteY0" fmla="*/ 67313 h 1405642"/>
                  <a:gd name="connsiteX1" fmla="*/ 1951626 w 1975872"/>
                  <a:gd name="connsiteY1" fmla="*/ 885879 h 1405642"/>
                  <a:gd name="connsiteX2" fmla="*/ 1975872 w 1975872"/>
                  <a:gd name="connsiteY2" fmla="*/ 976391 h 1405642"/>
                  <a:gd name="connsiteX3" fmla="*/ 1028342 w 1975872"/>
                  <a:gd name="connsiteY3" fmla="*/ 1405642 h 1405642"/>
                  <a:gd name="connsiteX4" fmla="*/ 0 w 1975872"/>
                  <a:gd name="connsiteY4" fmla="*/ 702821 h 1405642"/>
                  <a:gd name="connsiteX5" fmla="*/ 1028342 w 1975872"/>
                  <a:gd name="connsiteY5" fmla="*/ 0 h 1405642"/>
                  <a:gd name="connsiteX6" fmla="*/ 1235589 w 1975872"/>
                  <a:gd name="connsiteY6" fmla="*/ 14279 h 1405642"/>
                  <a:gd name="connsiteX7" fmla="*/ 1349281 w 1975872"/>
                  <a:gd name="connsiteY7" fmla="*/ 67313 h 1405642"/>
                  <a:gd name="connsiteX0" fmla="*/ 1349281 w 1976589"/>
                  <a:gd name="connsiteY0" fmla="*/ 67313 h 1405642"/>
                  <a:gd name="connsiteX1" fmla="*/ 1951626 w 1976589"/>
                  <a:gd name="connsiteY1" fmla="*/ 885879 h 1405642"/>
                  <a:gd name="connsiteX2" fmla="*/ 1975872 w 1976589"/>
                  <a:gd name="connsiteY2" fmla="*/ 976391 h 1405642"/>
                  <a:gd name="connsiteX3" fmla="*/ 1028342 w 1976589"/>
                  <a:gd name="connsiteY3" fmla="*/ 1405642 h 1405642"/>
                  <a:gd name="connsiteX4" fmla="*/ 0 w 1976589"/>
                  <a:gd name="connsiteY4" fmla="*/ 702821 h 1405642"/>
                  <a:gd name="connsiteX5" fmla="*/ 1028342 w 1976589"/>
                  <a:gd name="connsiteY5" fmla="*/ 0 h 1405642"/>
                  <a:gd name="connsiteX6" fmla="*/ 1235589 w 1976589"/>
                  <a:gd name="connsiteY6" fmla="*/ 14279 h 1405642"/>
                  <a:gd name="connsiteX7" fmla="*/ 1349281 w 1976589"/>
                  <a:gd name="connsiteY7" fmla="*/ 67313 h 1405642"/>
                  <a:gd name="connsiteX0" fmla="*/ 1349281 w 1982563"/>
                  <a:gd name="connsiteY0" fmla="*/ 81071 h 1419400"/>
                  <a:gd name="connsiteX1" fmla="*/ 1961569 w 1982563"/>
                  <a:gd name="connsiteY1" fmla="*/ 901366 h 1419400"/>
                  <a:gd name="connsiteX2" fmla="*/ 1975872 w 1982563"/>
                  <a:gd name="connsiteY2" fmla="*/ 990149 h 1419400"/>
                  <a:gd name="connsiteX3" fmla="*/ 1028342 w 1982563"/>
                  <a:gd name="connsiteY3" fmla="*/ 1419400 h 1419400"/>
                  <a:gd name="connsiteX4" fmla="*/ 0 w 1982563"/>
                  <a:gd name="connsiteY4" fmla="*/ 716579 h 1419400"/>
                  <a:gd name="connsiteX5" fmla="*/ 1028342 w 1982563"/>
                  <a:gd name="connsiteY5" fmla="*/ 13758 h 1419400"/>
                  <a:gd name="connsiteX6" fmla="*/ 1235589 w 1982563"/>
                  <a:gd name="connsiteY6" fmla="*/ 28037 h 1419400"/>
                  <a:gd name="connsiteX7" fmla="*/ 1349281 w 1982563"/>
                  <a:gd name="connsiteY7" fmla="*/ 81071 h 1419400"/>
                  <a:gd name="connsiteX0" fmla="*/ 1349281 w 1982564"/>
                  <a:gd name="connsiteY0" fmla="*/ 67313 h 1405642"/>
                  <a:gd name="connsiteX1" fmla="*/ 1961569 w 1982564"/>
                  <a:gd name="connsiteY1" fmla="*/ 887608 h 1405642"/>
                  <a:gd name="connsiteX2" fmla="*/ 1975872 w 1982564"/>
                  <a:gd name="connsiteY2" fmla="*/ 976391 h 1405642"/>
                  <a:gd name="connsiteX3" fmla="*/ 1028342 w 1982564"/>
                  <a:gd name="connsiteY3" fmla="*/ 1405642 h 1405642"/>
                  <a:gd name="connsiteX4" fmla="*/ 0 w 1982564"/>
                  <a:gd name="connsiteY4" fmla="*/ 702821 h 1405642"/>
                  <a:gd name="connsiteX5" fmla="*/ 1028342 w 1982564"/>
                  <a:gd name="connsiteY5" fmla="*/ 0 h 1405642"/>
                  <a:gd name="connsiteX6" fmla="*/ 1235589 w 1982564"/>
                  <a:gd name="connsiteY6" fmla="*/ 14279 h 1405642"/>
                  <a:gd name="connsiteX7" fmla="*/ 1349281 w 1982564"/>
                  <a:gd name="connsiteY7" fmla="*/ 67313 h 1405642"/>
                  <a:gd name="connsiteX0" fmla="*/ 1349281 w 1986712"/>
                  <a:gd name="connsiteY0" fmla="*/ 67313 h 1405642"/>
                  <a:gd name="connsiteX1" fmla="*/ 1961569 w 1986712"/>
                  <a:gd name="connsiteY1" fmla="*/ 887608 h 1405642"/>
                  <a:gd name="connsiteX2" fmla="*/ 1975872 w 1986712"/>
                  <a:gd name="connsiteY2" fmla="*/ 976391 h 1405642"/>
                  <a:gd name="connsiteX3" fmla="*/ 1028342 w 1986712"/>
                  <a:gd name="connsiteY3" fmla="*/ 1405642 h 1405642"/>
                  <a:gd name="connsiteX4" fmla="*/ 0 w 1986712"/>
                  <a:gd name="connsiteY4" fmla="*/ 702821 h 1405642"/>
                  <a:gd name="connsiteX5" fmla="*/ 1028342 w 1986712"/>
                  <a:gd name="connsiteY5" fmla="*/ 0 h 1405642"/>
                  <a:gd name="connsiteX6" fmla="*/ 1235589 w 1986712"/>
                  <a:gd name="connsiteY6" fmla="*/ 14279 h 1405642"/>
                  <a:gd name="connsiteX7" fmla="*/ 1349281 w 1986712"/>
                  <a:gd name="connsiteY7" fmla="*/ 67313 h 1405642"/>
                  <a:gd name="connsiteX0" fmla="*/ 1349281 w 1986712"/>
                  <a:gd name="connsiteY0" fmla="*/ 67313 h 1405642"/>
                  <a:gd name="connsiteX1" fmla="*/ 1961569 w 1986712"/>
                  <a:gd name="connsiteY1" fmla="*/ 887608 h 1405642"/>
                  <a:gd name="connsiteX2" fmla="*/ 1975872 w 1986712"/>
                  <a:gd name="connsiteY2" fmla="*/ 976391 h 1405642"/>
                  <a:gd name="connsiteX3" fmla="*/ 1028342 w 1986712"/>
                  <a:gd name="connsiteY3" fmla="*/ 1405642 h 1405642"/>
                  <a:gd name="connsiteX4" fmla="*/ 0 w 1986712"/>
                  <a:gd name="connsiteY4" fmla="*/ 702821 h 1405642"/>
                  <a:gd name="connsiteX5" fmla="*/ 1028342 w 1986712"/>
                  <a:gd name="connsiteY5" fmla="*/ 0 h 1405642"/>
                  <a:gd name="connsiteX6" fmla="*/ 1235589 w 1986712"/>
                  <a:gd name="connsiteY6" fmla="*/ 14279 h 1405642"/>
                  <a:gd name="connsiteX7" fmla="*/ 1349281 w 1986712"/>
                  <a:gd name="connsiteY7" fmla="*/ 67313 h 1405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86712" h="1405642">
                    <a:moveTo>
                      <a:pt x="1349281" y="67313"/>
                    </a:moveTo>
                    <a:cubicBezTo>
                      <a:pt x="1381359" y="108820"/>
                      <a:pt x="1919271" y="826849"/>
                      <a:pt x="1961569" y="887608"/>
                    </a:cubicBezTo>
                    <a:cubicBezTo>
                      <a:pt x="2003867" y="948367"/>
                      <a:pt x="1981203" y="952072"/>
                      <a:pt x="1975872" y="976391"/>
                    </a:cubicBezTo>
                    <a:cubicBezTo>
                      <a:pt x="1900917" y="1151811"/>
                      <a:pt x="1454296" y="1405642"/>
                      <a:pt x="1028342" y="1405642"/>
                    </a:cubicBezTo>
                    <a:cubicBezTo>
                      <a:pt x="460404" y="1405642"/>
                      <a:pt x="0" y="1090978"/>
                      <a:pt x="0" y="702821"/>
                    </a:cubicBezTo>
                    <a:cubicBezTo>
                      <a:pt x="0" y="314664"/>
                      <a:pt x="460404" y="0"/>
                      <a:pt x="1028342" y="0"/>
                    </a:cubicBezTo>
                    <a:cubicBezTo>
                      <a:pt x="1099335" y="0"/>
                      <a:pt x="1168647" y="4917"/>
                      <a:pt x="1235589" y="14279"/>
                    </a:cubicBezTo>
                    <a:cubicBezTo>
                      <a:pt x="1252265" y="17210"/>
                      <a:pt x="1317203" y="25806"/>
                      <a:pt x="1349281" y="6731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アーチ 59">
              <a:extLst>
                <a:ext uri="{FF2B5EF4-FFF2-40B4-BE49-F238E27FC236}">
                  <a16:creationId xmlns:a16="http://schemas.microsoft.com/office/drawing/2014/main" id="{1AB3E650-E9A4-890C-F86F-CC57211A6C81}"/>
                </a:ext>
              </a:extLst>
            </p:cNvPr>
            <p:cNvSpPr/>
            <p:nvPr/>
          </p:nvSpPr>
          <p:spPr>
            <a:xfrm rot="1800000">
              <a:off x="3718073" y="2142432"/>
              <a:ext cx="350312" cy="350312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アーチ 60">
              <a:extLst>
                <a:ext uri="{FF2B5EF4-FFF2-40B4-BE49-F238E27FC236}">
                  <a16:creationId xmlns:a16="http://schemas.microsoft.com/office/drawing/2014/main" id="{3C610DF3-982C-668B-CF39-B94EFB6E2338}"/>
                </a:ext>
              </a:extLst>
            </p:cNvPr>
            <p:cNvSpPr/>
            <p:nvPr/>
          </p:nvSpPr>
          <p:spPr>
            <a:xfrm rot="1800000">
              <a:off x="4218815" y="2402881"/>
              <a:ext cx="350312" cy="350312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アーチ 61">
              <a:extLst>
                <a:ext uri="{FF2B5EF4-FFF2-40B4-BE49-F238E27FC236}">
                  <a16:creationId xmlns:a16="http://schemas.microsoft.com/office/drawing/2014/main" id="{DEDE717B-4D1D-A2BD-2A60-296377A2E597}"/>
                </a:ext>
              </a:extLst>
            </p:cNvPr>
            <p:cNvSpPr/>
            <p:nvPr/>
          </p:nvSpPr>
          <p:spPr>
            <a:xfrm rot="12600000">
              <a:off x="3724819" y="2462079"/>
              <a:ext cx="350312" cy="350312"/>
            </a:xfrm>
            <a:prstGeom prst="blockArc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4" name="星: 4 pt 33">
            <a:extLst>
              <a:ext uri="{FF2B5EF4-FFF2-40B4-BE49-F238E27FC236}">
                <a16:creationId xmlns:a16="http://schemas.microsoft.com/office/drawing/2014/main" id="{CFBC6BBC-9E26-5D43-2594-566F80574ACB}"/>
              </a:ext>
            </a:extLst>
          </p:cNvPr>
          <p:cNvSpPr/>
          <p:nvPr/>
        </p:nvSpPr>
        <p:spPr bwMode="auto">
          <a:xfrm rot="19800000">
            <a:off x="4269309" y="1331013"/>
            <a:ext cx="1285754" cy="2138746"/>
          </a:xfrm>
          <a:prstGeom prst="star4">
            <a:avLst>
              <a:gd name="adj" fmla="val 3748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星: 4 pt 34">
            <a:extLst>
              <a:ext uri="{FF2B5EF4-FFF2-40B4-BE49-F238E27FC236}">
                <a16:creationId xmlns:a16="http://schemas.microsoft.com/office/drawing/2014/main" id="{7AAFD968-09B0-AB77-9378-C8189981017A}"/>
              </a:ext>
            </a:extLst>
          </p:cNvPr>
          <p:cNvSpPr/>
          <p:nvPr/>
        </p:nvSpPr>
        <p:spPr bwMode="auto">
          <a:xfrm rot="19800000">
            <a:off x="975197" y="1757769"/>
            <a:ext cx="1285754" cy="2138746"/>
          </a:xfrm>
          <a:prstGeom prst="star4">
            <a:avLst>
              <a:gd name="adj" fmla="val 3748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星: 4 pt 35">
            <a:extLst>
              <a:ext uri="{FF2B5EF4-FFF2-40B4-BE49-F238E27FC236}">
                <a16:creationId xmlns:a16="http://schemas.microsoft.com/office/drawing/2014/main" id="{FCD1D0A4-83FC-5DC9-411D-884D295DCF2D}"/>
              </a:ext>
            </a:extLst>
          </p:cNvPr>
          <p:cNvSpPr/>
          <p:nvPr/>
        </p:nvSpPr>
        <p:spPr bwMode="auto">
          <a:xfrm rot="19800000">
            <a:off x="2612395" y="4298789"/>
            <a:ext cx="1285754" cy="2138746"/>
          </a:xfrm>
          <a:prstGeom prst="star4">
            <a:avLst>
              <a:gd name="adj" fmla="val 3748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F7ABD54E-3829-0830-90A6-35BC90B8277A}"/>
              </a:ext>
            </a:extLst>
          </p:cNvPr>
          <p:cNvSpPr txBox="1"/>
          <p:nvPr/>
        </p:nvSpPr>
        <p:spPr>
          <a:xfrm>
            <a:off x="263662" y="6017479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輝きのアニメを利用</a:t>
            </a:r>
          </a:p>
        </p:txBody>
      </p: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55D6766F-95F7-D043-1D0B-CEA69DA381D9}"/>
              </a:ext>
            </a:extLst>
          </p:cNvPr>
          <p:cNvGrpSpPr/>
          <p:nvPr/>
        </p:nvGrpSpPr>
        <p:grpSpPr>
          <a:xfrm>
            <a:off x="7442037" y="497311"/>
            <a:ext cx="2812271" cy="4862188"/>
            <a:chOff x="3364296" y="4449363"/>
            <a:chExt cx="1654979" cy="2861324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D28291D0-AFAF-9F3D-EEBF-11858408438A}"/>
                </a:ext>
              </a:extLst>
            </p:cNvPr>
            <p:cNvGrpSpPr/>
            <p:nvPr/>
          </p:nvGrpSpPr>
          <p:grpSpPr>
            <a:xfrm>
              <a:off x="3364296" y="4449363"/>
              <a:ext cx="1654979" cy="2861324"/>
              <a:chOff x="1653517" y="1132706"/>
              <a:chExt cx="1654979" cy="2861324"/>
            </a:xfrm>
          </p:grpSpPr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52E73072-F05A-4901-B94B-1FF1214408E8}"/>
                  </a:ext>
                </a:extLst>
              </p:cNvPr>
              <p:cNvSpPr/>
              <p:nvPr/>
            </p:nvSpPr>
            <p:spPr>
              <a:xfrm>
                <a:off x="2316725" y="1132706"/>
                <a:ext cx="328562" cy="32856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3EE9DCC1-8FC5-B8C1-DBEC-3BC0E6048DA8}"/>
                  </a:ext>
                </a:extLst>
              </p:cNvPr>
              <p:cNvSpPr/>
              <p:nvPr/>
            </p:nvSpPr>
            <p:spPr>
              <a:xfrm>
                <a:off x="2411527" y="1227206"/>
                <a:ext cx="138958" cy="72291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D144E534-0C2C-1546-3F98-685C226DB50F}"/>
                  </a:ext>
                </a:extLst>
              </p:cNvPr>
              <p:cNvSpPr/>
              <p:nvPr/>
            </p:nvSpPr>
            <p:spPr>
              <a:xfrm>
                <a:off x="2264698" y="1818322"/>
                <a:ext cx="432618" cy="262767"/>
              </a:xfrm>
              <a:prstGeom prst="round2SameRect">
                <a:avLst>
                  <a:gd name="adj1" fmla="val 1720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8D802BEA-7FD4-AE3F-5907-1FD840BED64A}"/>
                  </a:ext>
                </a:extLst>
              </p:cNvPr>
              <p:cNvSpPr/>
              <p:nvPr/>
            </p:nvSpPr>
            <p:spPr>
              <a:xfrm>
                <a:off x="1653517" y="1975449"/>
                <a:ext cx="1654979" cy="2018581"/>
              </a:xfrm>
              <a:prstGeom prst="round2SameRect">
                <a:avLst>
                  <a:gd name="adj1" fmla="val 17200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0E2F3A23-CDBF-9643-8C42-31180C037B12}"/>
                  </a:ext>
                </a:extLst>
              </p:cNvPr>
              <p:cNvSpPr/>
              <p:nvPr/>
            </p:nvSpPr>
            <p:spPr>
              <a:xfrm>
                <a:off x="1824751" y="2173857"/>
                <a:ext cx="1312512" cy="1464638"/>
              </a:xfrm>
              <a:prstGeom prst="round2SameRect">
                <a:avLst>
                  <a:gd name="adj1" fmla="val 17200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47B5FC57-8543-5E78-1B4F-9E8A3F678C77}"/>
                  </a:ext>
                </a:extLst>
              </p:cNvPr>
              <p:cNvSpPr/>
              <p:nvPr/>
            </p:nvSpPr>
            <p:spPr>
              <a:xfrm>
                <a:off x="2373875" y="1382678"/>
                <a:ext cx="214262" cy="21426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26F8FBC9-B8F9-3E71-9096-AAD2EDC19AFD}"/>
                  </a:ext>
                </a:extLst>
              </p:cNvPr>
              <p:cNvSpPr/>
              <p:nvPr/>
            </p:nvSpPr>
            <p:spPr>
              <a:xfrm>
                <a:off x="2427091" y="1435894"/>
                <a:ext cx="107830" cy="10783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FB20EB88-7EC6-0CA6-346E-856167FEF4DA}"/>
                </a:ext>
              </a:extLst>
            </p:cNvPr>
            <p:cNvGrpSpPr/>
            <p:nvPr/>
          </p:nvGrpSpPr>
          <p:grpSpPr>
            <a:xfrm>
              <a:off x="3737417" y="5856579"/>
              <a:ext cx="890716" cy="632898"/>
              <a:chOff x="2394218" y="5905653"/>
              <a:chExt cx="890716" cy="632898"/>
            </a:xfrm>
          </p:grpSpPr>
          <p:sp>
            <p:nvSpPr>
              <p:cNvPr id="78" name="アーチ 77">
                <a:extLst>
                  <a:ext uri="{FF2B5EF4-FFF2-40B4-BE49-F238E27FC236}">
                    <a16:creationId xmlns:a16="http://schemas.microsoft.com/office/drawing/2014/main" id="{31A14E53-8E49-3D19-440D-BB27552E9232}"/>
                  </a:ext>
                </a:extLst>
              </p:cNvPr>
              <p:cNvSpPr/>
              <p:nvPr/>
            </p:nvSpPr>
            <p:spPr>
              <a:xfrm>
                <a:off x="2394218" y="5905653"/>
                <a:ext cx="350312" cy="35031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アーチ 78">
                <a:extLst>
                  <a:ext uri="{FF2B5EF4-FFF2-40B4-BE49-F238E27FC236}">
                    <a16:creationId xmlns:a16="http://schemas.microsoft.com/office/drawing/2014/main" id="{BDBE84C2-EA3A-877C-C4F8-BF82047FB831}"/>
                  </a:ext>
                </a:extLst>
              </p:cNvPr>
              <p:cNvSpPr/>
              <p:nvPr/>
            </p:nvSpPr>
            <p:spPr>
              <a:xfrm>
                <a:off x="2934622" y="5910567"/>
                <a:ext cx="350312" cy="350312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アーチ 79">
                <a:extLst>
                  <a:ext uri="{FF2B5EF4-FFF2-40B4-BE49-F238E27FC236}">
                    <a16:creationId xmlns:a16="http://schemas.microsoft.com/office/drawing/2014/main" id="{74BD6F81-C273-114A-D218-DD8F34DE74DE}"/>
                  </a:ext>
                </a:extLst>
              </p:cNvPr>
              <p:cNvSpPr/>
              <p:nvPr/>
            </p:nvSpPr>
            <p:spPr>
              <a:xfrm rot="10800000">
                <a:off x="2672530" y="6188239"/>
                <a:ext cx="350312" cy="350312"/>
              </a:xfrm>
              <a:prstGeom prst="blockArc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88" name="星: 4 pt 87">
            <a:extLst>
              <a:ext uri="{FF2B5EF4-FFF2-40B4-BE49-F238E27FC236}">
                <a16:creationId xmlns:a16="http://schemas.microsoft.com/office/drawing/2014/main" id="{33E155C6-CE29-BC0F-A6C7-500C1D4485B3}"/>
              </a:ext>
            </a:extLst>
          </p:cNvPr>
          <p:cNvSpPr/>
          <p:nvPr/>
        </p:nvSpPr>
        <p:spPr bwMode="auto">
          <a:xfrm rot="19800000">
            <a:off x="9710738" y="926278"/>
            <a:ext cx="1285754" cy="2138746"/>
          </a:xfrm>
          <a:prstGeom prst="star4">
            <a:avLst>
              <a:gd name="adj" fmla="val 3748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星: 4 pt 88">
            <a:extLst>
              <a:ext uri="{FF2B5EF4-FFF2-40B4-BE49-F238E27FC236}">
                <a16:creationId xmlns:a16="http://schemas.microsoft.com/office/drawing/2014/main" id="{CB0C7AD4-A558-3294-02DA-49E1BE294136}"/>
              </a:ext>
            </a:extLst>
          </p:cNvPr>
          <p:cNvSpPr/>
          <p:nvPr/>
        </p:nvSpPr>
        <p:spPr bwMode="auto">
          <a:xfrm rot="19800000">
            <a:off x="6416626" y="1353034"/>
            <a:ext cx="1285754" cy="2138746"/>
          </a:xfrm>
          <a:prstGeom prst="star4">
            <a:avLst>
              <a:gd name="adj" fmla="val 3748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星: 4 pt 89">
            <a:extLst>
              <a:ext uri="{FF2B5EF4-FFF2-40B4-BE49-F238E27FC236}">
                <a16:creationId xmlns:a16="http://schemas.microsoft.com/office/drawing/2014/main" id="{220EE65C-9681-460C-88DF-A37D488779DE}"/>
              </a:ext>
            </a:extLst>
          </p:cNvPr>
          <p:cNvSpPr/>
          <p:nvPr/>
        </p:nvSpPr>
        <p:spPr bwMode="auto">
          <a:xfrm rot="19800000">
            <a:off x="8053824" y="3894054"/>
            <a:ext cx="1285754" cy="2138746"/>
          </a:xfrm>
          <a:prstGeom prst="star4">
            <a:avLst>
              <a:gd name="adj" fmla="val 3748"/>
            </a:avLst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4" grpId="2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88" grpId="0" animBg="1"/>
      <p:bldP spid="88" grpId="1" animBg="1"/>
      <p:bldP spid="88" grpId="2" animBg="1"/>
      <p:bldP spid="89" grpId="0" animBg="1"/>
      <p:bldP spid="89" grpId="1" animBg="1"/>
      <p:bldP spid="89" grpId="2" animBg="1"/>
      <p:bldP spid="90" grpId="0" animBg="1"/>
      <p:bldP spid="90" grpId="1" animBg="1"/>
      <p:bldP spid="90" grpId="2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1876</TotalTime>
  <Words>18</Words>
  <Application>Microsoft Office PowerPoint</Application>
  <PresentationFormat>ワイド画面</PresentationFormat>
  <Paragraphs>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anm034_宝石が輝くアニメーション</dc:title>
  <dc:subject>anm034_宝石が輝くアニメーション</dc:subject>
  <dc:creator>でじけろお</dc:creator>
  <cp:revision>1</cp:revision>
  <dcterms:created xsi:type="dcterms:W3CDTF">2022-05-16T02:18:04Z</dcterms:created>
  <dcterms:modified xsi:type="dcterms:W3CDTF">2022-08-18T13:34:47Z</dcterms:modified>
  <cp:version>1</cp:version>
</cp:coreProperties>
</file>